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306" r:id="rId5"/>
    <p:sldId id="291" r:id="rId6"/>
    <p:sldId id="1577" r:id="rId7"/>
    <p:sldId id="256" r:id="rId8"/>
    <p:sldId id="1578" r:id="rId9"/>
    <p:sldId id="298" r:id="rId10"/>
    <p:sldId id="264" r:id="rId11"/>
    <p:sldId id="276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an Schaller" initials="SS" lastIdx="4" clrIdx="0">
    <p:extLst>
      <p:ext uri="{19B8F6BF-5375-455C-9EA6-DF929625EA0E}">
        <p15:presenceInfo xmlns:p15="http://schemas.microsoft.com/office/powerpoint/2012/main" userId="S::stephan.schaller@esqlabs.com::3fcc278e-9827-42f6-b1f1-f628f516ee1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D2A3D4-F360-4C7A-8BD5-CEE7F5664E7F}" v="65" dt="2022-12-16T10:27:01.4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0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an Schaller" userId="3fcc278e-9827-42f6-b1f1-f628f516ee13" providerId="ADAL" clId="{AF9794A7-68D9-45BB-9795-14DE9D04C378}"/>
    <pc:docChg chg="custSel modSld">
      <pc:chgData name="Stephan Schaller" userId="3fcc278e-9827-42f6-b1f1-f628f516ee13" providerId="ADAL" clId="{AF9794A7-68D9-45BB-9795-14DE9D04C378}" dt="2021-10-25T05:55:54.225" v="7" actId="1589"/>
      <pc:docMkLst>
        <pc:docMk/>
      </pc:docMkLst>
      <pc:sldChg chg="modSp mod">
        <pc:chgData name="Stephan Schaller" userId="3fcc278e-9827-42f6-b1f1-f628f516ee13" providerId="ADAL" clId="{AF9794A7-68D9-45BB-9795-14DE9D04C378}" dt="2021-10-25T05:50:13.773" v="0" actId="1582"/>
        <pc:sldMkLst>
          <pc:docMk/>
          <pc:sldMk cId="111730406" sldId="279"/>
        </pc:sldMkLst>
        <pc:spChg chg="mod">
          <ac:chgData name="Stephan Schaller" userId="3fcc278e-9827-42f6-b1f1-f628f516ee13" providerId="ADAL" clId="{AF9794A7-68D9-45BB-9795-14DE9D04C378}" dt="2021-10-25T05:50:13.773" v="0" actId="1582"/>
          <ac:spMkLst>
            <pc:docMk/>
            <pc:sldMk cId="111730406" sldId="279"/>
            <ac:spMk id="9" creationId="{41D9267F-09E9-4BF4-8E87-9A921BAE0EB9}"/>
          </ac:spMkLst>
        </pc:spChg>
      </pc:sldChg>
      <pc:sldChg chg="addCm modCm">
        <pc:chgData name="Stephan Schaller" userId="3fcc278e-9827-42f6-b1f1-f628f516ee13" providerId="ADAL" clId="{AF9794A7-68D9-45BB-9795-14DE9D04C378}" dt="2021-10-25T05:54:04.327" v="4"/>
        <pc:sldMkLst>
          <pc:docMk/>
          <pc:sldMk cId="1269410114" sldId="280"/>
        </pc:sldMkLst>
      </pc:sldChg>
      <pc:sldChg chg="addCm modCm">
        <pc:chgData name="Stephan Schaller" userId="3fcc278e-9827-42f6-b1f1-f628f516ee13" providerId="ADAL" clId="{AF9794A7-68D9-45BB-9795-14DE9D04C378}" dt="2021-10-25T05:55:54.225" v="7" actId="1589"/>
        <pc:sldMkLst>
          <pc:docMk/>
          <pc:sldMk cId="3152079396" sldId="281"/>
        </pc:sldMkLst>
      </pc:sldChg>
    </pc:docChg>
  </pc:docChgLst>
  <pc:docChgLst>
    <pc:chgData name="Pavel Balazki" userId="c3c21ac0-baf1-4941-bc8b-999f3c858890" providerId="ADAL" clId="{4BD2A3D4-F360-4C7A-8BD5-CEE7F5664E7F}"/>
    <pc:docChg chg="undo custSel addSld delSld modSld sldOrd">
      <pc:chgData name="Pavel Balazki" userId="c3c21ac0-baf1-4941-bc8b-999f3c858890" providerId="ADAL" clId="{4BD2A3D4-F360-4C7A-8BD5-CEE7F5664E7F}" dt="2022-12-16T10:28:11.869" v="15099" actId="1076"/>
      <pc:docMkLst>
        <pc:docMk/>
      </pc:docMkLst>
      <pc:sldChg chg="addSp delSp modSp add del mod">
        <pc:chgData name="Pavel Balazki" userId="c3c21ac0-baf1-4941-bc8b-999f3c858890" providerId="ADAL" clId="{4BD2A3D4-F360-4C7A-8BD5-CEE7F5664E7F}" dt="2022-12-16T10:28:11.869" v="15099" actId="1076"/>
        <pc:sldMkLst>
          <pc:docMk/>
          <pc:sldMk cId="2227480313" sldId="256"/>
        </pc:sldMkLst>
        <pc:spChg chg="add del mod">
          <ac:chgData name="Pavel Balazki" userId="c3c21ac0-baf1-4941-bc8b-999f3c858890" providerId="ADAL" clId="{4BD2A3D4-F360-4C7A-8BD5-CEE7F5664E7F}" dt="2022-12-16T10:15:31.921" v="14741" actId="478"/>
          <ac:spMkLst>
            <pc:docMk/>
            <pc:sldMk cId="2227480313" sldId="256"/>
            <ac:spMk id="2" creationId="{7645CF46-1373-4188-A488-9E7AB046DA4B}"/>
          </ac:spMkLst>
        </pc:spChg>
        <pc:spChg chg="add mod">
          <ac:chgData name="Pavel Balazki" userId="c3c21ac0-baf1-4941-bc8b-999f3c858890" providerId="ADAL" clId="{4BD2A3D4-F360-4C7A-8BD5-CEE7F5664E7F}" dt="2022-12-16T10:27:44.950" v="15098" actId="207"/>
          <ac:spMkLst>
            <pc:docMk/>
            <pc:sldMk cId="2227480313" sldId="256"/>
            <ac:spMk id="3" creationId="{EC1AB154-DB0B-754E-6782-7A5F5A8B97E0}"/>
          </ac:spMkLst>
        </pc:spChg>
        <pc:spChg chg="mod">
          <ac:chgData name="Pavel Balazki" userId="c3c21ac0-baf1-4941-bc8b-999f3c858890" providerId="ADAL" clId="{4BD2A3D4-F360-4C7A-8BD5-CEE7F5664E7F}" dt="2022-12-16T10:26:52.309" v="15008" actId="14100"/>
          <ac:spMkLst>
            <pc:docMk/>
            <pc:sldMk cId="2227480313" sldId="256"/>
            <ac:spMk id="4" creationId="{0313C02B-2AEC-4A76-89B8-6F9F04410B20}"/>
          </ac:spMkLst>
        </pc:spChg>
        <pc:spChg chg="mod">
          <ac:chgData name="Pavel Balazki" userId="c3c21ac0-baf1-4941-bc8b-999f3c858890" providerId="ADAL" clId="{4BD2A3D4-F360-4C7A-8BD5-CEE7F5664E7F}" dt="2022-12-16T10:27:01.046" v="15043" actId="1076"/>
          <ac:spMkLst>
            <pc:docMk/>
            <pc:sldMk cId="2227480313" sldId="256"/>
            <ac:spMk id="5" creationId="{5EC75411-4644-4D43-8BEF-46F43A9587A8}"/>
          </ac:spMkLst>
        </pc:spChg>
        <pc:spChg chg="mod">
          <ac:chgData name="Pavel Balazki" userId="c3c21ac0-baf1-4941-bc8b-999f3c858890" providerId="ADAL" clId="{4BD2A3D4-F360-4C7A-8BD5-CEE7F5664E7F}" dt="2022-12-16T10:27:23.861" v="15055" actId="1076"/>
          <ac:spMkLst>
            <pc:docMk/>
            <pc:sldMk cId="2227480313" sldId="256"/>
            <ac:spMk id="6" creationId="{8850A8C2-2129-4BBF-98DA-8CD5F2A076A9}"/>
          </ac:spMkLst>
        </pc:spChg>
        <pc:spChg chg="mod">
          <ac:chgData name="Pavel Balazki" userId="c3c21ac0-baf1-4941-bc8b-999f3c858890" providerId="ADAL" clId="{4BD2A3D4-F360-4C7A-8BD5-CEE7F5664E7F}" dt="2022-12-16T10:28:11.869" v="15099" actId="1076"/>
          <ac:spMkLst>
            <pc:docMk/>
            <pc:sldMk cId="2227480313" sldId="256"/>
            <ac:spMk id="7" creationId="{112414A2-8615-46F0-AF04-3B751FE73D64}"/>
          </ac:spMkLst>
        </pc:spChg>
      </pc:sldChg>
      <pc:sldChg chg="modSp del mod">
        <pc:chgData name="Pavel Balazki" userId="c3c21ac0-baf1-4941-bc8b-999f3c858890" providerId="ADAL" clId="{4BD2A3D4-F360-4C7A-8BD5-CEE7F5664E7F}" dt="2021-10-21T15:45:54.167" v="1097" actId="47"/>
        <pc:sldMkLst>
          <pc:docMk/>
          <pc:sldMk cId="3504589397" sldId="256"/>
        </pc:sldMkLst>
        <pc:spChg chg="mod">
          <ac:chgData name="Pavel Balazki" userId="c3c21ac0-baf1-4941-bc8b-999f3c858890" providerId="ADAL" clId="{4BD2A3D4-F360-4C7A-8BD5-CEE7F5664E7F}" dt="2021-09-29T12:28:06.633" v="295" actId="20577"/>
          <ac:spMkLst>
            <pc:docMk/>
            <pc:sldMk cId="3504589397" sldId="256"/>
            <ac:spMk id="2" creationId="{A21F153F-B5A0-4BEB-9C70-2A99DD4C8A7E}"/>
          </ac:spMkLst>
        </pc:spChg>
        <pc:spChg chg="mod">
          <ac:chgData name="Pavel Balazki" userId="c3c21ac0-baf1-4941-bc8b-999f3c858890" providerId="ADAL" clId="{4BD2A3D4-F360-4C7A-8BD5-CEE7F5664E7F}" dt="2021-09-29T12:26:54.434" v="260" actId="20577"/>
          <ac:spMkLst>
            <pc:docMk/>
            <pc:sldMk cId="3504589397" sldId="256"/>
            <ac:spMk id="3" creationId="{B8EC96E1-B742-426B-B088-40333A7E2EFA}"/>
          </ac:spMkLst>
        </pc:spChg>
        <pc:spChg chg="mod">
          <ac:chgData name="Pavel Balazki" userId="c3c21ac0-baf1-4941-bc8b-999f3c858890" providerId="ADAL" clId="{4BD2A3D4-F360-4C7A-8BD5-CEE7F5664E7F}" dt="2021-09-29T12:27:02.761" v="270" actId="20577"/>
          <ac:spMkLst>
            <pc:docMk/>
            <pc:sldMk cId="3504589397" sldId="256"/>
            <ac:spMk id="4" creationId="{2FC6069E-D1F2-4E4F-9132-C40413B2BA5C}"/>
          </ac:spMkLst>
        </pc:spChg>
      </pc:sldChg>
      <pc:sldChg chg="add">
        <pc:chgData name="Pavel Balazki" userId="c3c21ac0-baf1-4941-bc8b-999f3c858890" providerId="ADAL" clId="{4BD2A3D4-F360-4C7A-8BD5-CEE7F5664E7F}" dt="2021-10-21T15:46:17.626" v="1100"/>
        <pc:sldMkLst>
          <pc:docMk/>
          <pc:sldMk cId="827164928" sldId="257"/>
        </pc:sldMkLst>
      </pc:sldChg>
      <pc:sldChg chg="modSp new del mod">
        <pc:chgData name="Pavel Balazki" userId="c3c21ac0-baf1-4941-bc8b-999f3c858890" providerId="ADAL" clId="{4BD2A3D4-F360-4C7A-8BD5-CEE7F5664E7F}" dt="2021-10-21T15:46:16.030" v="1099" actId="2696"/>
        <pc:sldMkLst>
          <pc:docMk/>
          <pc:sldMk cId="2440643375" sldId="257"/>
        </pc:sldMkLst>
        <pc:spChg chg="mod">
          <ac:chgData name="Pavel Balazki" userId="c3c21ac0-baf1-4941-bc8b-999f3c858890" providerId="ADAL" clId="{4BD2A3D4-F360-4C7A-8BD5-CEE7F5664E7F}" dt="2021-09-29T12:30:28.709" v="549" actId="20577"/>
          <ac:spMkLst>
            <pc:docMk/>
            <pc:sldMk cId="2440643375" sldId="257"/>
            <ac:spMk id="4" creationId="{4BCED774-07FB-4822-8F1B-1F20A579981F}"/>
          </ac:spMkLst>
        </pc:spChg>
        <pc:spChg chg="mod">
          <ac:chgData name="Pavel Balazki" userId="c3c21ac0-baf1-4941-bc8b-999f3c858890" providerId="ADAL" clId="{4BD2A3D4-F360-4C7A-8BD5-CEE7F5664E7F}" dt="2021-09-29T12:30:43.590" v="594" actId="20577"/>
          <ac:spMkLst>
            <pc:docMk/>
            <pc:sldMk cId="2440643375" sldId="257"/>
            <ac:spMk id="5" creationId="{D75376DB-7389-43AB-9BAC-3258D3C03E34}"/>
          </ac:spMkLst>
        </pc:spChg>
        <pc:spChg chg="mod">
          <ac:chgData name="Pavel Balazki" userId="c3c21ac0-baf1-4941-bc8b-999f3c858890" providerId="ADAL" clId="{4BD2A3D4-F360-4C7A-8BD5-CEE7F5664E7F}" dt="2021-09-29T12:30:22.143" v="547" actId="20577"/>
          <ac:spMkLst>
            <pc:docMk/>
            <pc:sldMk cId="2440643375" sldId="257"/>
            <ac:spMk id="6" creationId="{191FBEEA-1A6C-4656-80E9-7FF0445622C2}"/>
          </ac:spMkLst>
        </pc:spChg>
      </pc:sldChg>
      <pc:sldChg chg="modSp add mod">
        <pc:chgData name="Pavel Balazki" userId="c3c21ac0-baf1-4941-bc8b-999f3c858890" providerId="ADAL" clId="{4BD2A3D4-F360-4C7A-8BD5-CEE7F5664E7F}" dt="2021-10-25T15:04:02.720" v="10964" actId="27636"/>
        <pc:sldMkLst>
          <pc:docMk/>
          <pc:sldMk cId="1357580715" sldId="258"/>
        </pc:sldMkLst>
        <pc:spChg chg="mod">
          <ac:chgData name="Pavel Balazki" userId="c3c21ac0-baf1-4941-bc8b-999f3c858890" providerId="ADAL" clId="{4BD2A3D4-F360-4C7A-8BD5-CEE7F5664E7F}" dt="2021-10-25T15:04:02.720" v="10964" actId="27636"/>
          <ac:spMkLst>
            <pc:docMk/>
            <pc:sldMk cId="1357580715" sldId="258"/>
            <ac:spMk id="6" creationId="{2EE41788-49E9-4870-B575-1197B09376E9}"/>
          </ac:spMkLst>
        </pc:spChg>
      </pc:sldChg>
      <pc:sldChg chg="modSp new del mod">
        <pc:chgData name="Pavel Balazki" userId="c3c21ac0-baf1-4941-bc8b-999f3c858890" providerId="ADAL" clId="{4BD2A3D4-F360-4C7A-8BD5-CEE7F5664E7F}" dt="2021-10-21T15:46:16.030" v="1099" actId="2696"/>
        <pc:sldMkLst>
          <pc:docMk/>
          <pc:sldMk cId="2697400541" sldId="258"/>
        </pc:sldMkLst>
        <pc:spChg chg="mod">
          <ac:chgData name="Pavel Balazki" userId="c3c21ac0-baf1-4941-bc8b-999f3c858890" providerId="ADAL" clId="{4BD2A3D4-F360-4C7A-8BD5-CEE7F5664E7F}" dt="2021-09-29T12:30:50.491" v="611" actId="20577"/>
          <ac:spMkLst>
            <pc:docMk/>
            <pc:sldMk cId="2697400541" sldId="258"/>
            <ac:spMk id="4" creationId="{F19C28E9-EE06-4189-BF1D-471C417AC3C3}"/>
          </ac:spMkLst>
        </pc:spChg>
        <pc:spChg chg="mod">
          <ac:chgData name="Pavel Balazki" userId="c3c21ac0-baf1-4941-bc8b-999f3c858890" providerId="ADAL" clId="{4BD2A3D4-F360-4C7A-8BD5-CEE7F5664E7F}" dt="2021-09-29T12:31:54.735" v="639" actId="20577"/>
          <ac:spMkLst>
            <pc:docMk/>
            <pc:sldMk cId="2697400541" sldId="258"/>
            <ac:spMk id="5" creationId="{DE7D0539-E882-4E22-B3F5-7B69B11510A8}"/>
          </ac:spMkLst>
        </pc:spChg>
        <pc:spChg chg="mod">
          <ac:chgData name="Pavel Balazki" userId="c3c21ac0-baf1-4941-bc8b-999f3c858890" providerId="ADAL" clId="{4BD2A3D4-F360-4C7A-8BD5-CEE7F5664E7F}" dt="2021-10-13T13:16:06.026" v="1086" actId="20577"/>
          <ac:spMkLst>
            <pc:docMk/>
            <pc:sldMk cId="2697400541" sldId="258"/>
            <ac:spMk id="6" creationId="{2EE41788-49E9-4870-B575-1197B09376E9}"/>
          </ac:spMkLst>
        </pc:spChg>
      </pc:sldChg>
      <pc:sldChg chg="modSp new del mod">
        <pc:chgData name="Pavel Balazki" userId="c3c21ac0-baf1-4941-bc8b-999f3c858890" providerId="ADAL" clId="{4BD2A3D4-F360-4C7A-8BD5-CEE7F5664E7F}" dt="2021-10-21T15:46:16.030" v="1099" actId="2696"/>
        <pc:sldMkLst>
          <pc:docMk/>
          <pc:sldMk cId="1619389522" sldId="259"/>
        </pc:sldMkLst>
        <pc:spChg chg="mod">
          <ac:chgData name="Pavel Balazki" userId="c3c21ac0-baf1-4941-bc8b-999f3c858890" providerId="ADAL" clId="{4BD2A3D4-F360-4C7A-8BD5-CEE7F5664E7F}" dt="2021-09-29T12:35:37.446" v="955" actId="20577"/>
          <ac:spMkLst>
            <pc:docMk/>
            <pc:sldMk cId="1619389522" sldId="259"/>
            <ac:spMk id="4" creationId="{CCAAE783-74D0-46A1-B7D0-CA456DE1DC7A}"/>
          </ac:spMkLst>
        </pc:spChg>
        <pc:spChg chg="mod">
          <ac:chgData name="Pavel Balazki" userId="c3c21ac0-baf1-4941-bc8b-999f3c858890" providerId="ADAL" clId="{4BD2A3D4-F360-4C7A-8BD5-CEE7F5664E7F}" dt="2021-09-29T12:35:39.468" v="960" actId="20577"/>
          <ac:spMkLst>
            <pc:docMk/>
            <pc:sldMk cId="1619389522" sldId="259"/>
            <ac:spMk id="5" creationId="{C09150C3-B690-41E2-A70C-DD876C28E3BB}"/>
          </ac:spMkLst>
        </pc:spChg>
        <pc:spChg chg="mod">
          <ac:chgData name="Pavel Balazki" userId="c3c21ac0-baf1-4941-bc8b-999f3c858890" providerId="ADAL" clId="{4BD2A3D4-F360-4C7A-8BD5-CEE7F5664E7F}" dt="2021-10-13T13:15:55.566" v="1037" actId="20577"/>
          <ac:spMkLst>
            <pc:docMk/>
            <pc:sldMk cId="1619389522" sldId="259"/>
            <ac:spMk id="6" creationId="{98A3473F-18FF-4697-B792-1B53F4D2757C}"/>
          </ac:spMkLst>
        </pc:spChg>
      </pc:sldChg>
      <pc:sldChg chg="modSp add mod">
        <pc:chgData name="Pavel Balazki" userId="c3c21ac0-baf1-4941-bc8b-999f3c858890" providerId="ADAL" clId="{4BD2A3D4-F360-4C7A-8BD5-CEE7F5664E7F}" dt="2021-10-27T10:44:00.118" v="14740" actId="20577"/>
        <pc:sldMkLst>
          <pc:docMk/>
          <pc:sldMk cId="2847183795" sldId="259"/>
        </pc:sldMkLst>
        <pc:spChg chg="mod">
          <ac:chgData name="Pavel Balazki" userId="c3c21ac0-baf1-4941-bc8b-999f3c858890" providerId="ADAL" clId="{4BD2A3D4-F360-4C7A-8BD5-CEE7F5664E7F}" dt="2021-10-27T10:44:00.118" v="14740" actId="20577"/>
          <ac:spMkLst>
            <pc:docMk/>
            <pc:sldMk cId="2847183795" sldId="259"/>
            <ac:spMk id="6" creationId="{98A3473F-18FF-4697-B792-1B53F4D2757C}"/>
          </ac:spMkLst>
        </pc:spChg>
      </pc:sldChg>
      <pc:sldChg chg="modSp add mod">
        <pc:chgData name="Pavel Balazki" userId="c3c21ac0-baf1-4941-bc8b-999f3c858890" providerId="ADAL" clId="{4BD2A3D4-F360-4C7A-8BD5-CEE7F5664E7F}" dt="2021-10-21T15:45:49.156" v="1096" actId="6549"/>
        <pc:sldMkLst>
          <pc:docMk/>
          <pc:sldMk cId="376090289" sldId="260"/>
        </pc:sldMkLst>
        <pc:spChg chg="mod">
          <ac:chgData name="Pavel Balazki" userId="c3c21ac0-baf1-4941-bc8b-999f3c858890" providerId="ADAL" clId="{4BD2A3D4-F360-4C7A-8BD5-CEE7F5664E7F}" dt="2021-10-21T15:45:49.156" v="1096" actId="6549"/>
          <ac:spMkLst>
            <pc:docMk/>
            <pc:sldMk cId="376090289" sldId="260"/>
            <ac:spMk id="4" creationId="{2FC6069E-D1F2-4E4F-9132-C40413B2BA5C}"/>
          </ac:spMkLst>
        </pc:spChg>
      </pc:sldChg>
      <pc:sldChg chg="new del">
        <pc:chgData name="Pavel Balazki" userId="c3c21ac0-baf1-4941-bc8b-999f3c858890" providerId="ADAL" clId="{4BD2A3D4-F360-4C7A-8BD5-CEE7F5664E7F}" dt="2021-10-21T15:45:35.095" v="1088" actId="47"/>
        <pc:sldMkLst>
          <pc:docMk/>
          <pc:sldMk cId="1630021303" sldId="260"/>
        </pc:sldMkLst>
      </pc:sldChg>
      <pc:sldChg chg="add del">
        <pc:chgData name="Pavel Balazki" userId="c3c21ac0-baf1-4941-bc8b-999f3c858890" providerId="ADAL" clId="{4BD2A3D4-F360-4C7A-8BD5-CEE7F5664E7F}" dt="2021-10-21T15:46:18.880" v="1101" actId="47"/>
        <pc:sldMkLst>
          <pc:docMk/>
          <pc:sldMk cId="1582081151" sldId="261"/>
        </pc:sldMkLst>
      </pc:sldChg>
      <pc:sldChg chg="modSp new mod">
        <pc:chgData name="Pavel Balazki" userId="c3c21ac0-baf1-4941-bc8b-999f3c858890" providerId="ADAL" clId="{4BD2A3D4-F360-4C7A-8BD5-CEE7F5664E7F}" dt="2021-10-23T08:37:21.536" v="2150" actId="20577"/>
        <pc:sldMkLst>
          <pc:docMk/>
          <pc:sldMk cId="3472255896" sldId="261"/>
        </pc:sldMkLst>
        <pc:spChg chg="mod">
          <ac:chgData name="Pavel Balazki" userId="c3c21ac0-baf1-4941-bc8b-999f3c858890" providerId="ADAL" clId="{4BD2A3D4-F360-4C7A-8BD5-CEE7F5664E7F}" dt="2021-10-23T08:37:21.536" v="2150" actId="20577"/>
          <ac:spMkLst>
            <pc:docMk/>
            <pc:sldMk cId="3472255896" sldId="261"/>
            <ac:spMk id="2" creationId="{30BBB55A-DA85-44EE-8E2A-9A1A6F1C53D3}"/>
          </ac:spMkLst>
        </pc:spChg>
      </pc:sldChg>
      <pc:sldChg chg="addSp delSp modSp new mod">
        <pc:chgData name="Pavel Balazki" userId="c3c21ac0-baf1-4941-bc8b-999f3c858890" providerId="ADAL" clId="{4BD2A3D4-F360-4C7A-8BD5-CEE7F5664E7F}" dt="2021-10-24T17:23:36.399" v="9546" actId="207"/>
        <pc:sldMkLst>
          <pc:docMk/>
          <pc:sldMk cId="2240462968" sldId="262"/>
        </pc:sldMkLst>
        <pc:spChg chg="mod">
          <ac:chgData name="Pavel Balazki" userId="c3c21ac0-baf1-4941-bc8b-999f3c858890" providerId="ADAL" clId="{4BD2A3D4-F360-4C7A-8BD5-CEE7F5664E7F}" dt="2021-10-23T08:37:14.289" v="2144" actId="20577"/>
          <ac:spMkLst>
            <pc:docMk/>
            <pc:sldMk cId="2240462968" sldId="262"/>
            <ac:spMk id="4" creationId="{3BCA0A8E-D8F5-4E33-8603-53FD449321A5}"/>
          </ac:spMkLst>
        </pc:spChg>
        <pc:spChg chg="mod">
          <ac:chgData name="Pavel Balazki" userId="c3c21ac0-baf1-4941-bc8b-999f3c858890" providerId="ADAL" clId="{4BD2A3D4-F360-4C7A-8BD5-CEE7F5664E7F}" dt="2021-10-21T15:51:53.771" v="1176" actId="20577"/>
          <ac:spMkLst>
            <pc:docMk/>
            <pc:sldMk cId="2240462968" sldId="262"/>
            <ac:spMk id="5" creationId="{F03A109D-BE1D-4290-9ED6-95F9D16B2EA6}"/>
          </ac:spMkLst>
        </pc:spChg>
        <pc:spChg chg="del mod">
          <ac:chgData name="Pavel Balazki" userId="c3c21ac0-baf1-4941-bc8b-999f3c858890" providerId="ADAL" clId="{4BD2A3D4-F360-4C7A-8BD5-CEE7F5664E7F}" dt="2021-10-21T15:53:10.009" v="1300" actId="478"/>
          <ac:spMkLst>
            <pc:docMk/>
            <pc:sldMk cId="2240462968" sldId="262"/>
            <ac:spMk id="6" creationId="{A25B2584-C0AB-468C-85D2-5EF30BAB5AE5}"/>
          </ac:spMkLst>
        </pc:spChg>
        <pc:spChg chg="add mod">
          <ac:chgData name="Pavel Balazki" userId="c3c21ac0-baf1-4941-bc8b-999f3c858890" providerId="ADAL" clId="{4BD2A3D4-F360-4C7A-8BD5-CEE7F5664E7F}" dt="2021-10-24T17:23:36.399" v="9546" actId="207"/>
          <ac:spMkLst>
            <pc:docMk/>
            <pc:sldMk cId="2240462968" sldId="262"/>
            <ac:spMk id="6" creationId="{B75F5EB1-9FF5-4440-BF60-785F551396FD}"/>
          </ac:spMkLst>
        </pc:spChg>
        <pc:spChg chg="add mod">
          <ac:chgData name="Pavel Balazki" userId="c3c21ac0-baf1-4941-bc8b-999f3c858890" providerId="ADAL" clId="{4BD2A3D4-F360-4C7A-8BD5-CEE7F5664E7F}" dt="2021-10-21T15:53:57.271" v="1328" actId="1036"/>
          <ac:spMkLst>
            <pc:docMk/>
            <pc:sldMk cId="2240462968" sldId="262"/>
            <ac:spMk id="10" creationId="{C11E1FFB-BF74-44A5-8570-1655D8E5F48A}"/>
          </ac:spMkLst>
        </pc:spChg>
        <pc:spChg chg="add mod">
          <ac:chgData name="Pavel Balazki" userId="c3c21ac0-baf1-4941-bc8b-999f3c858890" providerId="ADAL" clId="{4BD2A3D4-F360-4C7A-8BD5-CEE7F5664E7F}" dt="2021-10-24T17:23:27.421" v="9544" actId="207"/>
          <ac:spMkLst>
            <pc:docMk/>
            <pc:sldMk cId="2240462968" sldId="262"/>
            <ac:spMk id="11" creationId="{24B2ADA1-F628-4B0B-A1DB-E821E8908FC3}"/>
          </ac:spMkLst>
        </pc:spChg>
        <pc:spChg chg="add mod">
          <ac:chgData name="Pavel Balazki" userId="c3c21ac0-baf1-4941-bc8b-999f3c858890" providerId="ADAL" clId="{4BD2A3D4-F360-4C7A-8BD5-CEE7F5664E7F}" dt="2021-10-24T17:23:32.103" v="9545" actId="207"/>
          <ac:spMkLst>
            <pc:docMk/>
            <pc:sldMk cId="2240462968" sldId="262"/>
            <ac:spMk id="12" creationId="{79E66AB1-BCAD-488D-8B46-C3A071E78648}"/>
          </ac:spMkLst>
        </pc:spChg>
        <pc:picChg chg="add mod">
          <ac:chgData name="Pavel Balazki" userId="c3c21ac0-baf1-4941-bc8b-999f3c858890" providerId="ADAL" clId="{4BD2A3D4-F360-4C7A-8BD5-CEE7F5664E7F}" dt="2021-10-21T15:54:14.791" v="1350" actId="1076"/>
          <ac:picMkLst>
            <pc:docMk/>
            <pc:sldMk cId="2240462968" sldId="262"/>
            <ac:picMk id="7" creationId="{58CBA735-F089-4679-AE96-3F334CB12C92}"/>
          </ac:picMkLst>
        </pc:picChg>
        <pc:picChg chg="add mod">
          <ac:chgData name="Pavel Balazki" userId="c3c21ac0-baf1-4941-bc8b-999f3c858890" providerId="ADAL" clId="{4BD2A3D4-F360-4C7A-8BD5-CEE7F5664E7F}" dt="2021-10-21T15:54:34.521" v="1362" actId="1076"/>
          <ac:picMkLst>
            <pc:docMk/>
            <pc:sldMk cId="2240462968" sldId="262"/>
            <ac:picMk id="9" creationId="{535EE0B0-19FC-43ED-BFF5-E04C490020E5}"/>
          </ac:picMkLst>
        </pc:picChg>
      </pc:sldChg>
      <pc:sldChg chg="addSp delSp modSp new mod">
        <pc:chgData name="Pavel Balazki" userId="c3c21ac0-baf1-4941-bc8b-999f3c858890" providerId="ADAL" clId="{4BD2A3D4-F360-4C7A-8BD5-CEE7F5664E7F}" dt="2021-10-23T08:37:45.668" v="2160" actId="20577"/>
        <pc:sldMkLst>
          <pc:docMk/>
          <pc:sldMk cId="884465624" sldId="263"/>
        </pc:sldMkLst>
        <pc:spChg chg="mod">
          <ac:chgData name="Pavel Balazki" userId="c3c21ac0-baf1-4941-bc8b-999f3c858890" providerId="ADAL" clId="{4BD2A3D4-F360-4C7A-8BD5-CEE7F5664E7F}" dt="2021-10-23T08:37:37.515" v="2154" actId="20577"/>
          <ac:spMkLst>
            <pc:docMk/>
            <pc:sldMk cId="884465624" sldId="263"/>
            <ac:spMk id="4" creationId="{C21765DB-136F-455C-99D3-FAEFA844BF89}"/>
          </ac:spMkLst>
        </pc:spChg>
        <pc:spChg chg="mod">
          <ac:chgData name="Pavel Balazki" userId="c3c21ac0-baf1-4941-bc8b-999f3c858890" providerId="ADAL" clId="{4BD2A3D4-F360-4C7A-8BD5-CEE7F5664E7F}" dt="2021-10-23T08:37:39.803" v="2156" actId="20577"/>
          <ac:spMkLst>
            <pc:docMk/>
            <pc:sldMk cId="884465624" sldId="263"/>
            <ac:spMk id="5" creationId="{B954FE1D-50DA-4C94-ABD0-D099066DF4C0}"/>
          </ac:spMkLst>
        </pc:spChg>
        <pc:spChg chg="del">
          <ac:chgData name="Pavel Balazki" userId="c3c21ac0-baf1-4941-bc8b-999f3c858890" providerId="ADAL" clId="{4BD2A3D4-F360-4C7A-8BD5-CEE7F5664E7F}" dt="2021-10-22T08:23:55.644" v="1471" actId="478"/>
          <ac:spMkLst>
            <pc:docMk/>
            <pc:sldMk cId="884465624" sldId="263"/>
            <ac:spMk id="6" creationId="{CE8B1E80-2391-47C7-8CFA-5E5BB1788B31}"/>
          </ac:spMkLst>
        </pc:spChg>
        <pc:spChg chg="add mod">
          <ac:chgData name="Pavel Balazki" userId="c3c21ac0-baf1-4941-bc8b-999f3c858890" providerId="ADAL" clId="{4BD2A3D4-F360-4C7A-8BD5-CEE7F5664E7F}" dt="2021-10-22T08:32:26.594" v="1567" actId="1076"/>
          <ac:spMkLst>
            <pc:docMk/>
            <pc:sldMk cId="884465624" sldId="263"/>
            <ac:spMk id="7" creationId="{FACAD533-6CE6-406F-BD34-2E10D0CBC98F}"/>
          </ac:spMkLst>
        </pc:spChg>
        <pc:spChg chg="add mod">
          <ac:chgData name="Pavel Balazki" userId="c3c21ac0-baf1-4941-bc8b-999f3c858890" providerId="ADAL" clId="{4BD2A3D4-F360-4C7A-8BD5-CEE7F5664E7F}" dt="2021-10-22T08:31:53.622" v="1531" actId="20577"/>
          <ac:spMkLst>
            <pc:docMk/>
            <pc:sldMk cId="884465624" sldId="263"/>
            <ac:spMk id="8" creationId="{D36A293A-41DD-484B-B68B-320F01E8F0BB}"/>
          </ac:spMkLst>
        </pc:spChg>
        <pc:spChg chg="add mod">
          <ac:chgData name="Pavel Balazki" userId="c3c21ac0-baf1-4941-bc8b-999f3c858890" providerId="ADAL" clId="{4BD2A3D4-F360-4C7A-8BD5-CEE7F5664E7F}" dt="2021-10-22T08:32:01.295" v="1559" actId="20577"/>
          <ac:spMkLst>
            <pc:docMk/>
            <pc:sldMk cId="884465624" sldId="263"/>
            <ac:spMk id="9" creationId="{5D11AD09-0C10-4475-8893-5A58DF9A42B2}"/>
          </ac:spMkLst>
        </pc:spChg>
        <pc:spChg chg="add mod">
          <ac:chgData name="Pavel Balazki" userId="c3c21ac0-baf1-4941-bc8b-999f3c858890" providerId="ADAL" clId="{4BD2A3D4-F360-4C7A-8BD5-CEE7F5664E7F}" dt="2021-10-22T08:34:03.975" v="1660" actId="13822"/>
          <ac:spMkLst>
            <pc:docMk/>
            <pc:sldMk cId="884465624" sldId="263"/>
            <ac:spMk id="10" creationId="{8A5E8F9B-0B48-45DF-A4B0-984ED741C796}"/>
          </ac:spMkLst>
        </pc:spChg>
        <pc:spChg chg="add mod">
          <ac:chgData name="Pavel Balazki" userId="c3c21ac0-baf1-4941-bc8b-999f3c858890" providerId="ADAL" clId="{4BD2A3D4-F360-4C7A-8BD5-CEE7F5664E7F}" dt="2021-10-22T08:31:33.224" v="1512" actId="1076"/>
          <ac:spMkLst>
            <pc:docMk/>
            <pc:sldMk cId="884465624" sldId="263"/>
            <ac:spMk id="11" creationId="{118A8CDD-514D-45C9-BA60-A5F128F1B735}"/>
          </ac:spMkLst>
        </pc:spChg>
        <pc:spChg chg="add mod">
          <ac:chgData name="Pavel Balazki" userId="c3c21ac0-baf1-4941-bc8b-999f3c858890" providerId="ADAL" clId="{4BD2A3D4-F360-4C7A-8BD5-CEE7F5664E7F}" dt="2021-10-22T08:32:04.966" v="1561" actId="20577"/>
          <ac:spMkLst>
            <pc:docMk/>
            <pc:sldMk cId="884465624" sldId="263"/>
            <ac:spMk id="12" creationId="{A8E0090C-5FC0-4FD8-882F-DDC1F7A7089D}"/>
          </ac:spMkLst>
        </pc:spChg>
        <pc:spChg chg="add mod">
          <ac:chgData name="Pavel Balazki" userId="c3c21ac0-baf1-4941-bc8b-999f3c858890" providerId="ADAL" clId="{4BD2A3D4-F360-4C7A-8BD5-CEE7F5664E7F}" dt="2021-10-22T08:32:11.740" v="1565" actId="20577"/>
          <ac:spMkLst>
            <pc:docMk/>
            <pc:sldMk cId="884465624" sldId="263"/>
            <ac:spMk id="13" creationId="{AC1B4F4A-E0F0-4498-B711-3DD370762991}"/>
          </ac:spMkLst>
        </pc:spChg>
        <pc:spChg chg="add mod">
          <ac:chgData name="Pavel Balazki" userId="c3c21ac0-baf1-4941-bc8b-999f3c858890" providerId="ADAL" clId="{4BD2A3D4-F360-4C7A-8BD5-CEE7F5664E7F}" dt="2021-10-23T08:37:43.029" v="2158" actId="20577"/>
          <ac:spMkLst>
            <pc:docMk/>
            <pc:sldMk cId="884465624" sldId="263"/>
            <ac:spMk id="14" creationId="{4D5D6C22-2AB5-4DEC-8DAE-EFF2D10AC36C}"/>
          </ac:spMkLst>
        </pc:spChg>
        <pc:spChg chg="add mod">
          <ac:chgData name="Pavel Balazki" userId="c3c21ac0-baf1-4941-bc8b-999f3c858890" providerId="ADAL" clId="{4BD2A3D4-F360-4C7A-8BD5-CEE7F5664E7F}" dt="2021-10-22T08:33:47.984" v="1657" actId="1036"/>
          <ac:spMkLst>
            <pc:docMk/>
            <pc:sldMk cId="884465624" sldId="263"/>
            <ac:spMk id="15" creationId="{22E1F57F-7BC3-4435-8A8C-010089FF63A2}"/>
          </ac:spMkLst>
        </pc:spChg>
        <pc:spChg chg="add mod">
          <ac:chgData name="Pavel Balazki" userId="c3c21ac0-baf1-4941-bc8b-999f3c858890" providerId="ADAL" clId="{4BD2A3D4-F360-4C7A-8BD5-CEE7F5664E7F}" dt="2021-10-22T08:33:47.984" v="1657" actId="1036"/>
          <ac:spMkLst>
            <pc:docMk/>
            <pc:sldMk cId="884465624" sldId="263"/>
            <ac:spMk id="16" creationId="{EA5DF3E9-D31E-4AF7-BF2B-FC982775F92D}"/>
          </ac:spMkLst>
        </pc:spChg>
        <pc:spChg chg="add mod">
          <ac:chgData name="Pavel Balazki" userId="c3c21ac0-baf1-4941-bc8b-999f3c858890" providerId="ADAL" clId="{4BD2A3D4-F360-4C7A-8BD5-CEE7F5664E7F}" dt="2021-10-22T08:33:47.984" v="1657" actId="1036"/>
          <ac:spMkLst>
            <pc:docMk/>
            <pc:sldMk cId="884465624" sldId="263"/>
            <ac:spMk id="17" creationId="{3F8FAD7A-AF67-43C6-BDD0-5ECDD730A327}"/>
          </ac:spMkLst>
        </pc:spChg>
        <pc:spChg chg="add mod">
          <ac:chgData name="Pavel Balazki" userId="c3c21ac0-baf1-4941-bc8b-999f3c858890" providerId="ADAL" clId="{4BD2A3D4-F360-4C7A-8BD5-CEE7F5664E7F}" dt="2021-10-22T08:33:47.984" v="1657" actId="1036"/>
          <ac:spMkLst>
            <pc:docMk/>
            <pc:sldMk cId="884465624" sldId="263"/>
            <ac:spMk id="18" creationId="{FAB907F0-8640-45B6-B5DA-662B02CEFBB2}"/>
          </ac:spMkLst>
        </pc:spChg>
        <pc:spChg chg="add mod">
          <ac:chgData name="Pavel Balazki" userId="c3c21ac0-baf1-4941-bc8b-999f3c858890" providerId="ADAL" clId="{4BD2A3D4-F360-4C7A-8BD5-CEE7F5664E7F}" dt="2021-10-23T08:37:45.668" v="2160" actId="20577"/>
          <ac:spMkLst>
            <pc:docMk/>
            <pc:sldMk cId="884465624" sldId="263"/>
            <ac:spMk id="19" creationId="{FFFD911C-798D-47D7-97E0-52CB99F32190}"/>
          </ac:spMkLst>
        </pc:spChg>
        <pc:cxnChg chg="add mod">
          <ac:chgData name="Pavel Balazki" userId="c3c21ac0-baf1-4941-bc8b-999f3c858890" providerId="ADAL" clId="{4BD2A3D4-F360-4C7A-8BD5-CEE7F5664E7F}" dt="2021-10-22T08:35:16.467" v="1674" actId="1038"/>
          <ac:cxnSpMkLst>
            <pc:docMk/>
            <pc:sldMk cId="884465624" sldId="263"/>
            <ac:cxnSpMk id="21" creationId="{63CFC803-AA1F-4D6D-8375-8E4C5278F80A}"/>
          </ac:cxnSpMkLst>
        </pc:cxnChg>
      </pc:sldChg>
      <pc:sldChg chg="modSp new mod">
        <pc:chgData name="Pavel Balazki" userId="c3c21ac0-baf1-4941-bc8b-999f3c858890" providerId="ADAL" clId="{4BD2A3D4-F360-4C7A-8BD5-CEE7F5664E7F}" dt="2021-10-25T07:53:05.316" v="9590" actId="20577"/>
        <pc:sldMkLst>
          <pc:docMk/>
          <pc:sldMk cId="3079055245" sldId="264"/>
        </pc:sldMkLst>
        <pc:spChg chg="mod">
          <ac:chgData name="Pavel Balazki" userId="c3c21ac0-baf1-4941-bc8b-999f3c858890" providerId="ADAL" clId="{4BD2A3D4-F360-4C7A-8BD5-CEE7F5664E7F}" dt="2021-10-22T08:41:55.555" v="1676"/>
          <ac:spMkLst>
            <pc:docMk/>
            <pc:sldMk cId="3079055245" sldId="264"/>
            <ac:spMk id="4" creationId="{C4D9B53F-CF5B-44ED-997B-61E2ACC639FB}"/>
          </ac:spMkLst>
        </pc:spChg>
        <pc:spChg chg="mod">
          <ac:chgData name="Pavel Balazki" userId="c3c21ac0-baf1-4941-bc8b-999f3c858890" providerId="ADAL" clId="{4BD2A3D4-F360-4C7A-8BD5-CEE7F5664E7F}" dt="2021-10-25T07:53:05.316" v="9590" actId="20577"/>
          <ac:spMkLst>
            <pc:docMk/>
            <pc:sldMk cId="3079055245" sldId="264"/>
            <ac:spMk id="6" creationId="{F6078B00-B9B6-48A6-9548-147448D891FD}"/>
          </ac:spMkLst>
        </pc:spChg>
      </pc:sldChg>
      <pc:sldChg chg="modSp new mod ord">
        <pc:chgData name="Pavel Balazki" userId="c3c21ac0-baf1-4941-bc8b-999f3c858890" providerId="ADAL" clId="{4BD2A3D4-F360-4C7A-8BD5-CEE7F5664E7F}" dt="2021-10-24T17:28:43.654" v="9547" actId="20577"/>
        <pc:sldMkLst>
          <pc:docMk/>
          <pc:sldMk cId="3520263625" sldId="265"/>
        </pc:sldMkLst>
        <pc:spChg chg="mod">
          <ac:chgData name="Pavel Balazki" userId="c3c21ac0-baf1-4941-bc8b-999f3c858890" providerId="ADAL" clId="{4BD2A3D4-F360-4C7A-8BD5-CEE7F5664E7F}" dt="2021-10-23T08:38:12.370" v="2178" actId="20577"/>
          <ac:spMkLst>
            <pc:docMk/>
            <pc:sldMk cId="3520263625" sldId="265"/>
            <ac:spMk id="4" creationId="{8DC7579A-5379-4D67-B7DA-6C2B811FB2E1}"/>
          </ac:spMkLst>
        </pc:spChg>
        <pc:spChg chg="mod">
          <ac:chgData name="Pavel Balazki" userId="c3c21ac0-baf1-4941-bc8b-999f3c858890" providerId="ADAL" clId="{4BD2A3D4-F360-4C7A-8BD5-CEE7F5664E7F}" dt="2021-10-24T17:28:43.654" v="9547" actId="20577"/>
          <ac:spMkLst>
            <pc:docMk/>
            <pc:sldMk cId="3520263625" sldId="265"/>
            <ac:spMk id="6" creationId="{E06663EC-12C6-4B19-95D5-BE184C1101DD}"/>
          </ac:spMkLst>
        </pc:spChg>
      </pc:sldChg>
      <pc:sldChg chg="modSp new del mod">
        <pc:chgData name="Pavel Balazki" userId="c3c21ac0-baf1-4941-bc8b-999f3c858890" providerId="ADAL" clId="{4BD2A3D4-F360-4C7A-8BD5-CEE7F5664E7F}" dt="2021-10-24T14:53:53.240" v="6695" actId="47"/>
        <pc:sldMkLst>
          <pc:docMk/>
          <pc:sldMk cId="717522689" sldId="266"/>
        </pc:sldMkLst>
        <pc:spChg chg="mod">
          <ac:chgData name="Pavel Balazki" userId="c3c21ac0-baf1-4941-bc8b-999f3c858890" providerId="ADAL" clId="{4BD2A3D4-F360-4C7A-8BD5-CEE7F5664E7F}" dt="2021-10-23T08:36:41.931" v="2130" actId="20577"/>
          <ac:spMkLst>
            <pc:docMk/>
            <pc:sldMk cId="717522689" sldId="266"/>
            <ac:spMk id="4" creationId="{0B4A176E-E573-43B8-B5F4-7A0326A58000}"/>
          </ac:spMkLst>
        </pc:spChg>
      </pc:sldChg>
      <pc:sldChg chg="modSp new del mod">
        <pc:chgData name="Pavel Balazki" userId="c3c21ac0-baf1-4941-bc8b-999f3c858890" providerId="ADAL" clId="{4BD2A3D4-F360-4C7A-8BD5-CEE7F5664E7F}" dt="2021-10-24T17:05:10.750" v="8743" actId="47"/>
        <pc:sldMkLst>
          <pc:docMk/>
          <pc:sldMk cId="1885870365" sldId="267"/>
        </pc:sldMkLst>
        <pc:spChg chg="mod">
          <ac:chgData name="Pavel Balazki" userId="c3c21ac0-baf1-4941-bc8b-999f3c858890" providerId="ADAL" clId="{4BD2A3D4-F360-4C7A-8BD5-CEE7F5664E7F}" dt="2021-10-23T08:38:22.371" v="2198" actId="20577"/>
          <ac:spMkLst>
            <pc:docMk/>
            <pc:sldMk cId="1885870365" sldId="267"/>
            <ac:spMk id="4" creationId="{D7FB1BAC-E455-48C6-AC6E-36BDB05B688A}"/>
          </ac:spMkLst>
        </pc:spChg>
        <pc:spChg chg="mod">
          <ac:chgData name="Pavel Balazki" userId="c3c21ac0-baf1-4941-bc8b-999f3c858890" providerId="ADAL" clId="{4BD2A3D4-F360-4C7A-8BD5-CEE7F5664E7F}" dt="2021-10-23T09:07:06.874" v="3619" actId="20577"/>
          <ac:spMkLst>
            <pc:docMk/>
            <pc:sldMk cId="1885870365" sldId="267"/>
            <ac:spMk id="6" creationId="{23C07A82-853A-4509-88CC-25C8AA7A8707}"/>
          </ac:spMkLst>
        </pc:spChg>
      </pc:sldChg>
      <pc:sldChg chg="modSp new mod">
        <pc:chgData name="Pavel Balazki" userId="c3c21ac0-baf1-4941-bc8b-999f3c858890" providerId="ADAL" clId="{4BD2A3D4-F360-4C7A-8BD5-CEE7F5664E7F}" dt="2021-10-25T10:29:56.839" v="10192" actId="400"/>
        <pc:sldMkLst>
          <pc:docMk/>
          <pc:sldMk cId="1939651299" sldId="268"/>
        </pc:sldMkLst>
        <pc:spChg chg="mod">
          <ac:chgData name="Pavel Balazki" userId="c3c21ac0-baf1-4941-bc8b-999f3c858890" providerId="ADAL" clId="{4BD2A3D4-F360-4C7A-8BD5-CEE7F5664E7F}" dt="2021-10-23T08:38:26.582" v="2209" actId="20577"/>
          <ac:spMkLst>
            <pc:docMk/>
            <pc:sldMk cId="1939651299" sldId="268"/>
            <ac:spMk id="4" creationId="{B1D93706-FF8F-4F35-A548-17EB8BB1B829}"/>
          </ac:spMkLst>
        </pc:spChg>
        <pc:spChg chg="mod">
          <ac:chgData name="Pavel Balazki" userId="c3c21ac0-baf1-4941-bc8b-999f3c858890" providerId="ADAL" clId="{4BD2A3D4-F360-4C7A-8BD5-CEE7F5664E7F}" dt="2021-10-25T10:29:56.839" v="10192" actId="400"/>
          <ac:spMkLst>
            <pc:docMk/>
            <pc:sldMk cId="1939651299" sldId="268"/>
            <ac:spMk id="6" creationId="{05850BB0-456C-4031-9BBA-5691B1DD7C49}"/>
          </ac:spMkLst>
        </pc:spChg>
      </pc:sldChg>
      <pc:sldChg chg="modSp new mod ord">
        <pc:chgData name="Pavel Balazki" userId="c3c21ac0-baf1-4941-bc8b-999f3c858890" providerId="ADAL" clId="{4BD2A3D4-F360-4C7A-8BD5-CEE7F5664E7F}" dt="2021-10-25T13:39:34.045" v="10839" actId="20577"/>
        <pc:sldMkLst>
          <pc:docMk/>
          <pc:sldMk cId="864525522" sldId="269"/>
        </pc:sldMkLst>
        <pc:spChg chg="mod">
          <ac:chgData name="Pavel Balazki" userId="c3c21ac0-baf1-4941-bc8b-999f3c858890" providerId="ADAL" clId="{4BD2A3D4-F360-4C7A-8BD5-CEE7F5664E7F}" dt="2021-10-23T08:44:01.067" v="2413" actId="20577"/>
          <ac:spMkLst>
            <pc:docMk/>
            <pc:sldMk cId="864525522" sldId="269"/>
            <ac:spMk id="4" creationId="{7918000C-78BD-4D20-A9B7-43708199030B}"/>
          </ac:spMkLst>
        </pc:spChg>
        <pc:spChg chg="mod">
          <ac:chgData name="Pavel Balazki" userId="c3c21ac0-baf1-4941-bc8b-999f3c858890" providerId="ADAL" clId="{4BD2A3D4-F360-4C7A-8BD5-CEE7F5664E7F}" dt="2021-10-25T13:39:34.045" v="10839" actId="20577"/>
          <ac:spMkLst>
            <pc:docMk/>
            <pc:sldMk cId="864525522" sldId="269"/>
            <ac:spMk id="6" creationId="{07532901-7F7E-48D7-B7B5-77150479E88F}"/>
          </ac:spMkLst>
        </pc:spChg>
      </pc:sldChg>
      <pc:sldChg chg="addSp delSp modSp new del mod">
        <pc:chgData name="Pavel Balazki" userId="c3c21ac0-baf1-4941-bc8b-999f3c858890" providerId="ADAL" clId="{4BD2A3D4-F360-4C7A-8BD5-CEE7F5664E7F}" dt="2021-10-23T08:47:29.616" v="2475" actId="47"/>
        <pc:sldMkLst>
          <pc:docMk/>
          <pc:sldMk cId="886952401" sldId="270"/>
        </pc:sldMkLst>
        <pc:spChg chg="mod">
          <ac:chgData name="Pavel Balazki" userId="c3c21ac0-baf1-4941-bc8b-999f3c858890" providerId="ADAL" clId="{4BD2A3D4-F360-4C7A-8BD5-CEE7F5664E7F}" dt="2021-10-23T08:46:39.253" v="2453" actId="20577"/>
          <ac:spMkLst>
            <pc:docMk/>
            <pc:sldMk cId="886952401" sldId="270"/>
            <ac:spMk id="4" creationId="{106DA94A-155A-4E6A-A5BF-0F9FD04C7EA8}"/>
          </ac:spMkLst>
        </pc:spChg>
        <pc:spChg chg="mod">
          <ac:chgData name="Pavel Balazki" userId="c3c21ac0-baf1-4941-bc8b-999f3c858890" providerId="ADAL" clId="{4BD2A3D4-F360-4C7A-8BD5-CEE7F5664E7F}" dt="2021-10-23T08:46:58.388" v="2469" actId="122"/>
          <ac:spMkLst>
            <pc:docMk/>
            <pc:sldMk cId="886952401" sldId="270"/>
            <ac:spMk id="6" creationId="{53368256-BD13-48C0-B603-9C1BA85CF07F}"/>
          </ac:spMkLst>
        </pc:spChg>
        <pc:spChg chg="add del mod">
          <ac:chgData name="Pavel Balazki" userId="c3c21ac0-baf1-4941-bc8b-999f3c858890" providerId="ADAL" clId="{4BD2A3D4-F360-4C7A-8BD5-CEE7F5664E7F}" dt="2021-10-23T08:47:23.727" v="2473" actId="478"/>
          <ac:spMkLst>
            <pc:docMk/>
            <pc:sldMk cId="886952401" sldId="270"/>
            <ac:spMk id="7" creationId="{F122F092-86E7-40CA-B7D1-71F104E00DA5}"/>
          </ac:spMkLst>
        </pc:spChg>
      </pc:sldChg>
      <pc:sldChg chg="modSp add mod ord">
        <pc:chgData name="Pavel Balazki" userId="c3c21ac0-baf1-4941-bc8b-999f3c858890" providerId="ADAL" clId="{4BD2A3D4-F360-4C7A-8BD5-CEE7F5664E7F}" dt="2021-10-25T07:59:29.029" v="9595" actId="20577"/>
        <pc:sldMkLst>
          <pc:docMk/>
          <pc:sldMk cId="1196833530" sldId="271"/>
        </pc:sldMkLst>
        <pc:spChg chg="mod">
          <ac:chgData name="Pavel Balazki" userId="c3c21ac0-baf1-4941-bc8b-999f3c858890" providerId="ADAL" clId="{4BD2A3D4-F360-4C7A-8BD5-CEE7F5664E7F}" dt="2021-10-23T11:42:34.597" v="3811" actId="1076"/>
          <ac:spMkLst>
            <pc:docMk/>
            <pc:sldMk cId="1196833530" sldId="271"/>
            <ac:spMk id="4" creationId="{106DA94A-155A-4E6A-A5BF-0F9FD04C7EA8}"/>
          </ac:spMkLst>
        </pc:spChg>
        <pc:spChg chg="mod">
          <ac:chgData name="Pavel Balazki" userId="c3c21ac0-baf1-4941-bc8b-999f3c858890" providerId="ADAL" clId="{4BD2A3D4-F360-4C7A-8BD5-CEE7F5664E7F}" dt="2021-10-25T07:59:29.029" v="9595" actId="20577"/>
          <ac:spMkLst>
            <pc:docMk/>
            <pc:sldMk cId="1196833530" sldId="271"/>
            <ac:spMk id="6" creationId="{53368256-BD13-48C0-B603-9C1BA85CF07F}"/>
          </ac:spMkLst>
        </pc:spChg>
        <pc:spChg chg="mod">
          <ac:chgData name="Pavel Balazki" userId="c3c21ac0-baf1-4941-bc8b-999f3c858890" providerId="ADAL" clId="{4BD2A3D4-F360-4C7A-8BD5-CEE7F5664E7F}" dt="2021-10-23T11:50:56.684" v="4536" actId="1076"/>
          <ac:spMkLst>
            <pc:docMk/>
            <pc:sldMk cId="1196833530" sldId="271"/>
            <ac:spMk id="7" creationId="{F122F092-86E7-40CA-B7D1-71F104E00DA5}"/>
          </ac:spMkLst>
        </pc:spChg>
      </pc:sldChg>
      <pc:sldChg chg="addSp delSp modSp new del mod">
        <pc:chgData name="Pavel Balazki" userId="c3c21ac0-baf1-4941-bc8b-999f3c858890" providerId="ADAL" clId="{4BD2A3D4-F360-4C7A-8BD5-CEE7F5664E7F}" dt="2021-10-23T08:58:24.992" v="2650" actId="47"/>
        <pc:sldMkLst>
          <pc:docMk/>
          <pc:sldMk cId="1146428518" sldId="272"/>
        </pc:sldMkLst>
        <pc:spChg chg="mod">
          <ac:chgData name="Pavel Balazki" userId="c3c21ac0-baf1-4941-bc8b-999f3c858890" providerId="ADAL" clId="{4BD2A3D4-F360-4C7A-8BD5-CEE7F5664E7F}" dt="2021-10-23T08:51:21.743" v="2563" actId="20577"/>
          <ac:spMkLst>
            <pc:docMk/>
            <pc:sldMk cId="1146428518" sldId="272"/>
            <ac:spMk id="4" creationId="{AE835DB0-598D-4AE5-8041-16D3B692BC8B}"/>
          </ac:spMkLst>
        </pc:spChg>
        <pc:spChg chg="del mod">
          <ac:chgData name="Pavel Balazki" userId="c3c21ac0-baf1-4941-bc8b-999f3c858890" providerId="ADAL" clId="{4BD2A3D4-F360-4C7A-8BD5-CEE7F5664E7F}" dt="2021-10-23T08:51:27.737" v="2564" actId="478"/>
          <ac:spMkLst>
            <pc:docMk/>
            <pc:sldMk cId="1146428518" sldId="272"/>
            <ac:spMk id="6" creationId="{45B16277-2CBA-4437-9335-F05AF11968E1}"/>
          </ac:spMkLst>
        </pc:spChg>
        <pc:spChg chg="add del mod">
          <ac:chgData name="Pavel Balazki" userId="c3c21ac0-baf1-4941-bc8b-999f3c858890" providerId="ADAL" clId="{4BD2A3D4-F360-4C7A-8BD5-CEE7F5664E7F}" dt="2021-10-23T08:51:30.320" v="2565" actId="478"/>
          <ac:spMkLst>
            <pc:docMk/>
            <pc:sldMk cId="1146428518" sldId="272"/>
            <ac:spMk id="8" creationId="{F42B435D-E4AB-4981-8332-364710D44E13}"/>
          </ac:spMkLst>
        </pc:spChg>
        <pc:spChg chg="add mod">
          <ac:chgData name="Pavel Balazki" userId="c3c21ac0-baf1-4941-bc8b-999f3c858890" providerId="ADAL" clId="{4BD2A3D4-F360-4C7A-8BD5-CEE7F5664E7F}" dt="2021-10-23T08:54:40.694" v="2634" actId="1076"/>
          <ac:spMkLst>
            <pc:docMk/>
            <pc:sldMk cId="1146428518" sldId="272"/>
            <ac:spMk id="9" creationId="{628693AB-7DE7-4E57-878F-00E9BA6A4776}"/>
          </ac:spMkLst>
        </pc:spChg>
      </pc:sldChg>
      <pc:sldChg chg="modSp new del mod">
        <pc:chgData name="Pavel Balazki" userId="c3c21ac0-baf1-4941-bc8b-999f3c858890" providerId="ADAL" clId="{4BD2A3D4-F360-4C7A-8BD5-CEE7F5664E7F}" dt="2021-10-23T12:10:03.566" v="5568" actId="47"/>
        <pc:sldMkLst>
          <pc:docMk/>
          <pc:sldMk cId="347310884" sldId="273"/>
        </pc:sldMkLst>
        <pc:spChg chg="mod">
          <ac:chgData name="Pavel Balazki" userId="c3c21ac0-baf1-4941-bc8b-999f3c858890" providerId="ADAL" clId="{4BD2A3D4-F360-4C7A-8BD5-CEE7F5664E7F}" dt="2021-10-23T08:48:00.716" v="2524" actId="20577"/>
          <ac:spMkLst>
            <pc:docMk/>
            <pc:sldMk cId="347310884" sldId="273"/>
            <ac:spMk id="4" creationId="{D8922416-542A-45EC-A540-1ED627DFC503}"/>
          </ac:spMkLst>
        </pc:spChg>
      </pc:sldChg>
      <pc:sldChg chg="addSp delSp modSp add mod">
        <pc:chgData name="Pavel Balazki" userId="c3c21ac0-baf1-4941-bc8b-999f3c858890" providerId="ADAL" clId="{4BD2A3D4-F360-4C7A-8BD5-CEE7F5664E7F}" dt="2021-10-23T11:52:40.004" v="4560" actId="164"/>
        <pc:sldMkLst>
          <pc:docMk/>
          <pc:sldMk cId="3068264913" sldId="274"/>
        </pc:sldMkLst>
        <pc:spChg chg="add del mod">
          <ac:chgData name="Pavel Balazki" userId="c3c21ac0-baf1-4941-bc8b-999f3c858890" providerId="ADAL" clId="{4BD2A3D4-F360-4C7A-8BD5-CEE7F5664E7F}" dt="2021-10-23T08:55:56.140" v="2642" actId="478"/>
          <ac:spMkLst>
            <pc:docMk/>
            <pc:sldMk cId="3068264913" sldId="274"/>
            <ac:spMk id="6" creationId="{3F77B988-E50A-4950-A1C3-F4BC034CFC66}"/>
          </ac:spMkLst>
        </pc:spChg>
        <pc:spChg chg="mod">
          <ac:chgData name="Pavel Balazki" userId="c3c21ac0-baf1-4941-bc8b-999f3c858890" providerId="ADAL" clId="{4BD2A3D4-F360-4C7A-8BD5-CEE7F5664E7F}" dt="2021-10-23T11:52:40.004" v="4560" actId="164"/>
          <ac:spMkLst>
            <pc:docMk/>
            <pc:sldMk cId="3068264913" sldId="274"/>
            <ac:spMk id="7" creationId="{FACAD533-6CE6-406F-BD34-2E10D0CBC98F}"/>
          </ac:spMkLst>
        </pc:spChg>
        <pc:spChg chg="mod">
          <ac:chgData name="Pavel Balazki" userId="c3c21ac0-baf1-4941-bc8b-999f3c858890" providerId="ADAL" clId="{4BD2A3D4-F360-4C7A-8BD5-CEE7F5664E7F}" dt="2021-10-23T11:52:40.004" v="4560" actId="164"/>
          <ac:spMkLst>
            <pc:docMk/>
            <pc:sldMk cId="3068264913" sldId="274"/>
            <ac:spMk id="8" creationId="{D36A293A-41DD-484B-B68B-320F01E8F0BB}"/>
          </ac:spMkLst>
        </pc:spChg>
        <pc:spChg chg="mod">
          <ac:chgData name="Pavel Balazki" userId="c3c21ac0-baf1-4941-bc8b-999f3c858890" providerId="ADAL" clId="{4BD2A3D4-F360-4C7A-8BD5-CEE7F5664E7F}" dt="2021-10-23T11:52:40.004" v="4560" actId="164"/>
          <ac:spMkLst>
            <pc:docMk/>
            <pc:sldMk cId="3068264913" sldId="274"/>
            <ac:spMk id="9" creationId="{5D11AD09-0C10-4475-8893-5A58DF9A42B2}"/>
          </ac:spMkLst>
        </pc:spChg>
        <pc:spChg chg="add del mod">
          <ac:chgData name="Pavel Balazki" userId="c3c21ac0-baf1-4941-bc8b-999f3c858890" providerId="ADAL" clId="{4BD2A3D4-F360-4C7A-8BD5-CEE7F5664E7F}" dt="2021-10-23T11:52:40.004" v="4560" actId="164"/>
          <ac:spMkLst>
            <pc:docMk/>
            <pc:sldMk cId="3068264913" sldId="274"/>
            <ac:spMk id="10" creationId="{8A5E8F9B-0B48-45DF-A4B0-984ED741C796}"/>
          </ac:spMkLst>
        </pc:spChg>
        <pc:spChg chg="mod">
          <ac:chgData name="Pavel Balazki" userId="c3c21ac0-baf1-4941-bc8b-999f3c858890" providerId="ADAL" clId="{4BD2A3D4-F360-4C7A-8BD5-CEE7F5664E7F}" dt="2021-10-23T11:52:40.004" v="4560" actId="164"/>
          <ac:spMkLst>
            <pc:docMk/>
            <pc:sldMk cId="3068264913" sldId="274"/>
            <ac:spMk id="11" creationId="{118A8CDD-514D-45C9-BA60-A5F128F1B735}"/>
          </ac:spMkLst>
        </pc:spChg>
        <pc:spChg chg="mod">
          <ac:chgData name="Pavel Balazki" userId="c3c21ac0-baf1-4941-bc8b-999f3c858890" providerId="ADAL" clId="{4BD2A3D4-F360-4C7A-8BD5-CEE7F5664E7F}" dt="2021-10-23T11:52:40.004" v="4560" actId="164"/>
          <ac:spMkLst>
            <pc:docMk/>
            <pc:sldMk cId="3068264913" sldId="274"/>
            <ac:spMk id="12" creationId="{A8E0090C-5FC0-4FD8-882F-DDC1F7A7089D}"/>
          </ac:spMkLst>
        </pc:spChg>
        <pc:spChg chg="mod">
          <ac:chgData name="Pavel Balazki" userId="c3c21ac0-baf1-4941-bc8b-999f3c858890" providerId="ADAL" clId="{4BD2A3D4-F360-4C7A-8BD5-CEE7F5664E7F}" dt="2021-10-23T11:52:40.004" v="4560" actId="164"/>
          <ac:spMkLst>
            <pc:docMk/>
            <pc:sldMk cId="3068264913" sldId="274"/>
            <ac:spMk id="13" creationId="{AC1B4F4A-E0F0-4498-B711-3DD370762991}"/>
          </ac:spMkLst>
        </pc:spChg>
        <pc:spChg chg="mod">
          <ac:chgData name="Pavel Balazki" userId="c3c21ac0-baf1-4941-bc8b-999f3c858890" providerId="ADAL" clId="{4BD2A3D4-F360-4C7A-8BD5-CEE7F5664E7F}" dt="2021-10-23T11:52:40.004" v="4560" actId="164"/>
          <ac:spMkLst>
            <pc:docMk/>
            <pc:sldMk cId="3068264913" sldId="274"/>
            <ac:spMk id="14" creationId="{4D5D6C22-2AB5-4DEC-8DAE-EFF2D10AC36C}"/>
          </ac:spMkLst>
        </pc:spChg>
        <pc:spChg chg="mod">
          <ac:chgData name="Pavel Balazki" userId="c3c21ac0-baf1-4941-bc8b-999f3c858890" providerId="ADAL" clId="{4BD2A3D4-F360-4C7A-8BD5-CEE7F5664E7F}" dt="2021-10-23T11:52:40.004" v="4560" actId="164"/>
          <ac:spMkLst>
            <pc:docMk/>
            <pc:sldMk cId="3068264913" sldId="274"/>
            <ac:spMk id="15" creationId="{22E1F57F-7BC3-4435-8A8C-010089FF63A2}"/>
          </ac:spMkLst>
        </pc:spChg>
        <pc:spChg chg="mod">
          <ac:chgData name="Pavel Balazki" userId="c3c21ac0-baf1-4941-bc8b-999f3c858890" providerId="ADAL" clId="{4BD2A3D4-F360-4C7A-8BD5-CEE7F5664E7F}" dt="2021-10-23T11:52:40.004" v="4560" actId="164"/>
          <ac:spMkLst>
            <pc:docMk/>
            <pc:sldMk cId="3068264913" sldId="274"/>
            <ac:spMk id="16" creationId="{EA5DF3E9-D31E-4AF7-BF2B-FC982775F92D}"/>
          </ac:spMkLst>
        </pc:spChg>
        <pc:spChg chg="mod">
          <ac:chgData name="Pavel Balazki" userId="c3c21ac0-baf1-4941-bc8b-999f3c858890" providerId="ADAL" clId="{4BD2A3D4-F360-4C7A-8BD5-CEE7F5664E7F}" dt="2021-10-23T11:52:40.004" v="4560" actId="164"/>
          <ac:spMkLst>
            <pc:docMk/>
            <pc:sldMk cId="3068264913" sldId="274"/>
            <ac:spMk id="17" creationId="{3F8FAD7A-AF67-43C6-BDD0-5ECDD730A327}"/>
          </ac:spMkLst>
        </pc:spChg>
        <pc:spChg chg="mod">
          <ac:chgData name="Pavel Balazki" userId="c3c21ac0-baf1-4941-bc8b-999f3c858890" providerId="ADAL" clId="{4BD2A3D4-F360-4C7A-8BD5-CEE7F5664E7F}" dt="2021-10-23T11:52:40.004" v="4560" actId="164"/>
          <ac:spMkLst>
            <pc:docMk/>
            <pc:sldMk cId="3068264913" sldId="274"/>
            <ac:spMk id="18" creationId="{FAB907F0-8640-45B6-B5DA-662B02CEFBB2}"/>
          </ac:spMkLst>
        </pc:spChg>
        <pc:spChg chg="mod">
          <ac:chgData name="Pavel Balazki" userId="c3c21ac0-baf1-4941-bc8b-999f3c858890" providerId="ADAL" clId="{4BD2A3D4-F360-4C7A-8BD5-CEE7F5664E7F}" dt="2021-10-23T11:52:40.004" v="4560" actId="164"/>
          <ac:spMkLst>
            <pc:docMk/>
            <pc:sldMk cId="3068264913" sldId="274"/>
            <ac:spMk id="19" creationId="{FFFD911C-798D-47D7-97E0-52CB99F32190}"/>
          </ac:spMkLst>
        </pc:spChg>
        <pc:spChg chg="add del mod">
          <ac:chgData name="Pavel Balazki" userId="c3c21ac0-baf1-4941-bc8b-999f3c858890" providerId="ADAL" clId="{4BD2A3D4-F360-4C7A-8BD5-CEE7F5664E7F}" dt="2021-10-23T08:58:17.600" v="2649" actId="478"/>
          <ac:spMkLst>
            <pc:docMk/>
            <pc:sldMk cId="3068264913" sldId="274"/>
            <ac:spMk id="20" creationId="{6390AF3E-8765-495A-BC64-CDF8B8B29DF2}"/>
          </ac:spMkLst>
        </pc:spChg>
        <pc:grpChg chg="add mod">
          <ac:chgData name="Pavel Balazki" userId="c3c21ac0-baf1-4941-bc8b-999f3c858890" providerId="ADAL" clId="{4BD2A3D4-F360-4C7A-8BD5-CEE7F5664E7F}" dt="2021-10-23T11:52:40.004" v="4560" actId="164"/>
          <ac:grpSpMkLst>
            <pc:docMk/>
            <pc:sldMk cId="3068264913" sldId="274"/>
            <ac:grpSpMk id="22" creationId="{1D8E9AE0-43AF-4DF3-9515-412595CE76A4}"/>
          </ac:grpSpMkLst>
        </pc:grpChg>
        <pc:cxnChg chg="mod">
          <ac:chgData name="Pavel Balazki" userId="c3c21ac0-baf1-4941-bc8b-999f3c858890" providerId="ADAL" clId="{4BD2A3D4-F360-4C7A-8BD5-CEE7F5664E7F}" dt="2021-10-23T11:52:40.004" v="4560" actId="164"/>
          <ac:cxnSpMkLst>
            <pc:docMk/>
            <pc:sldMk cId="3068264913" sldId="274"/>
            <ac:cxnSpMk id="21" creationId="{63CFC803-AA1F-4D6D-8375-8E4C5278F80A}"/>
          </ac:cxnSpMkLst>
        </pc:cxnChg>
      </pc:sldChg>
      <pc:sldChg chg="add">
        <pc:chgData name="Pavel Balazki" userId="c3c21ac0-baf1-4941-bc8b-999f3c858890" providerId="ADAL" clId="{4BD2A3D4-F360-4C7A-8BD5-CEE7F5664E7F}" dt="2021-10-23T08:58:14.399" v="2648" actId="2890"/>
        <pc:sldMkLst>
          <pc:docMk/>
          <pc:sldMk cId="3609685303" sldId="275"/>
        </pc:sldMkLst>
      </pc:sldChg>
      <pc:sldChg chg="modSp new del mod">
        <pc:chgData name="Pavel Balazki" userId="c3c21ac0-baf1-4941-bc8b-999f3c858890" providerId="ADAL" clId="{4BD2A3D4-F360-4C7A-8BD5-CEE7F5664E7F}" dt="2021-10-24T14:54:11.730" v="6696" actId="47"/>
        <pc:sldMkLst>
          <pc:docMk/>
          <pc:sldMk cId="1672170856" sldId="276"/>
        </pc:sldMkLst>
        <pc:spChg chg="mod">
          <ac:chgData name="Pavel Balazki" userId="c3c21ac0-baf1-4941-bc8b-999f3c858890" providerId="ADAL" clId="{4BD2A3D4-F360-4C7A-8BD5-CEE7F5664E7F}" dt="2021-10-23T08:58:34.543" v="2657" actId="20577"/>
          <ac:spMkLst>
            <pc:docMk/>
            <pc:sldMk cId="1672170856" sldId="276"/>
            <ac:spMk id="4" creationId="{C33C84FE-C9C4-4B45-8502-80E14945475F}"/>
          </ac:spMkLst>
        </pc:spChg>
        <pc:spChg chg="mod">
          <ac:chgData name="Pavel Balazki" userId="c3c21ac0-baf1-4941-bc8b-999f3c858890" providerId="ADAL" clId="{4BD2A3D4-F360-4C7A-8BD5-CEE7F5664E7F}" dt="2021-10-23T09:04:48.887" v="3366" actId="6549"/>
          <ac:spMkLst>
            <pc:docMk/>
            <pc:sldMk cId="1672170856" sldId="276"/>
            <ac:spMk id="6" creationId="{FC5DB46E-2FD6-4AE0-9BFC-B62494FB306F}"/>
          </ac:spMkLst>
        </pc:spChg>
      </pc:sldChg>
      <pc:sldChg chg="modSp new mod">
        <pc:chgData name="Pavel Balazki" userId="c3c21ac0-baf1-4941-bc8b-999f3c858890" providerId="ADAL" clId="{4BD2A3D4-F360-4C7A-8BD5-CEE7F5664E7F}" dt="2021-10-25T13:22:58.005" v="10586" actId="20577"/>
        <pc:sldMkLst>
          <pc:docMk/>
          <pc:sldMk cId="2434612074" sldId="277"/>
        </pc:sldMkLst>
        <pc:spChg chg="mod">
          <ac:chgData name="Pavel Balazki" userId="c3c21ac0-baf1-4941-bc8b-999f3c858890" providerId="ADAL" clId="{4BD2A3D4-F360-4C7A-8BD5-CEE7F5664E7F}" dt="2021-10-23T09:00:31.128" v="2868" actId="20577"/>
          <ac:spMkLst>
            <pc:docMk/>
            <pc:sldMk cId="2434612074" sldId="277"/>
            <ac:spMk id="4" creationId="{F1D4B0CA-FA68-4172-B5EE-D0291D08A4D4}"/>
          </ac:spMkLst>
        </pc:spChg>
        <pc:spChg chg="mod">
          <ac:chgData name="Pavel Balazki" userId="c3c21ac0-baf1-4941-bc8b-999f3c858890" providerId="ADAL" clId="{4BD2A3D4-F360-4C7A-8BD5-CEE7F5664E7F}" dt="2021-10-25T13:22:58.005" v="10586" actId="20577"/>
          <ac:spMkLst>
            <pc:docMk/>
            <pc:sldMk cId="2434612074" sldId="277"/>
            <ac:spMk id="6" creationId="{1432F0CC-F3C2-469B-859F-504877545654}"/>
          </ac:spMkLst>
        </pc:spChg>
      </pc:sldChg>
      <pc:sldChg chg="modSp new del mod ord">
        <pc:chgData name="Pavel Balazki" userId="c3c21ac0-baf1-4941-bc8b-999f3c858890" providerId="ADAL" clId="{4BD2A3D4-F360-4C7A-8BD5-CEE7F5664E7F}" dt="2021-10-24T17:17:06.983" v="9506" actId="47"/>
        <pc:sldMkLst>
          <pc:docMk/>
          <pc:sldMk cId="3391029812" sldId="278"/>
        </pc:sldMkLst>
        <pc:spChg chg="mod">
          <ac:chgData name="Pavel Balazki" userId="c3c21ac0-baf1-4941-bc8b-999f3c858890" providerId="ADAL" clId="{4BD2A3D4-F360-4C7A-8BD5-CEE7F5664E7F}" dt="2021-10-23T11:49:32.529" v="4367" actId="20577"/>
          <ac:spMkLst>
            <pc:docMk/>
            <pc:sldMk cId="3391029812" sldId="278"/>
            <ac:spMk id="4" creationId="{CFF44607-95DA-484E-9E57-67340771C847}"/>
          </ac:spMkLst>
        </pc:spChg>
        <pc:spChg chg="mod">
          <ac:chgData name="Pavel Balazki" userId="c3c21ac0-baf1-4941-bc8b-999f3c858890" providerId="ADAL" clId="{4BD2A3D4-F360-4C7A-8BD5-CEE7F5664E7F}" dt="2021-10-23T11:49:58.444" v="4449" actId="20577"/>
          <ac:spMkLst>
            <pc:docMk/>
            <pc:sldMk cId="3391029812" sldId="278"/>
            <ac:spMk id="6" creationId="{969E8A81-7BD5-4B7E-875B-CD24EE135E5B}"/>
          </ac:spMkLst>
        </pc:spChg>
      </pc:sldChg>
      <pc:sldChg chg="addSp modSp new mod ord">
        <pc:chgData name="Pavel Balazki" userId="c3c21ac0-baf1-4941-bc8b-999f3c858890" providerId="ADAL" clId="{4BD2A3D4-F360-4C7A-8BD5-CEE7F5664E7F}" dt="2021-10-23T11:53:13.647" v="4565"/>
        <pc:sldMkLst>
          <pc:docMk/>
          <pc:sldMk cId="111730406" sldId="279"/>
        </pc:sldMkLst>
        <pc:spChg chg="mod">
          <ac:chgData name="Pavel Balazki" userId="c3c21ac0-baf1-4941-bc8b-999f3c858890" providerId="ADAL" clId="{4BD2A3D4-F360-4C7A-8BD5-CEE7F5664E7F}" dt="2021-10-23T11:52:28.808" v="4559" actId="20577"/>
          <ac:spMkLst>
            <pc:docMk/>
            <pc:sldMk cId="111730406" sldId="279"/>
            <ac:spMk id="4" creationId="{74141853-42E0-4240-AD07-ADB8988B0A7D}"/>
          </ac:spMkLst>
        </pc:spChg>
        <pc:spChg chg="mod">
          <ac:chgData name="Pavel Balazki" userId="c3c21ac0-baf1-4941-bc8b-999f3c858890" providerId="ADAL" clId="{4BD2A3D4-F360-4C7A-8BD5-CEE7F5664E7F}" dt="2021-10-23T11:52:42.805" v="4561"/>
          <ac:spMkLst>
            <pc:docMk/>
            <pc:sldMk cId="111730406" sldId="279"/>
            <ac:spMk id="8" creationId="{353B2054-1608-47D8-9029-3A8462ED95B9}"/>
          </ac:spMkLst>
        </pc:spChg>
        <pc:spChg chg="mod">
          <ac:chgData name="Pavel Balazki" userId="c3c21ac0-baf1-4941-bc8b-999f3c858890" providerId="ADAL" clId="{4BD2A3D4-F360-4C7A-8BD5-CEE7F5664E7F}" dt="2021-10-23T11:52:52.346" v="4562" actId="208"/>
          <ac:spMkLst>
            <pc:docMk/>
            <pc:sldMk cId="111730406" sldId="279"/>
            <ac:spMk id="9" creationId="{41D9267F-09E9-4BF4-8E87-9A921BAE0EB9}"/>
          </ac:spMkLst>
        </pc:spChg>
        <pc:spChg chg="mod">
          <ac:chgData name="Pavel Balazki" userId="c3c21ac0-baf1-4941-bc8b-999f3c858890" providerId="ADAL" clId="{4BD2A3D4-F360-4C7A-8BD5-CEE7F5664E7F}" dt="2021-10-23T11:52:42.805" v="4561"/>
          <ac:spMkLst>
            <pc:docMk/>
            <pc:sldMk cId="111730406" sldId="279"/>
            <ac:spMk id="10" creationId="{21DFE198-AB2C-4458-A667-BB5C536F8734}"/>
          </ac:spMkLst>
        </pc:spChg>
        <pc:spChg chg="mod">
          <ac:chgData name="Pavel Balazki" userId="c3c21ac0-baf1-4941-bc8b-999f3c858890" providerId="ADAL" clId="{4BD2A3D4-F360-4C7A-8BD5-CEE7F5664E7F}" dt="2021-10-23T11:52:42.805" v="4561"/>
          <ac:spMkLst>
            <pc:docMk/>
            <pc:sldMk cId="111730406" sldId="279"/>
            <ac:spMk id="11" creationId="{6C991DDB-9B05-4769-BA92-FA3601E822FB}"/>
          </ac:spMkLst>
        </pc:spChg>
        <pc:spChg chg="mod">
          <ac:chgData name="Pavel Balazki" userId="c3c21ac0-baf1-4941-bc8b-999f3c858890" providerId="ADAL" clId="{4BD2A3D4-F360-4C7A-8BD5-CEE7F5664E7F}" dt="2021-10-23T11:52:42.805" v="4561"/>
          <ac:spMkLst>
            <pc:docMk/>
            <pc:sldMk cId="111730406" sldId="279"/>
            <ac:spMk id="12" creationId="{F69CC0E0-61CA-4A20-AEBC-EDFCCDE088FC}"/>
          </ac:spMkLst>
        </pc:spChg>
        <pc:spChg chg="mod">
          <ac:chgData name="Pavel Balazki" userId="c3c21ac0-baf1-4941-bc8b-999f3c858890" providerId="ADAL" clId="{4BD2A3D4-F360-4C7A-8BD5-CEE7F5664E7F}" dt="2021-10-23T11:52:42.805" v="4561"/>
          <ac:spMkLst>
            <pc:docMk/>
            <pc:sldMk cId="111730406" sldId="279"/>
            <ac:spMk id="13" creationId="{61C65026-B2D1-4B8B-B8CE-67C1D62839DA}"/>
          </ac:spMkLst>
        </pc:spChg>
        <pc:spChg chg="mod">
          <ac:chgData name="Pavel Balazki" userId="c3c21ac0-baf1-4941-bc8b-999f3c858890" providerId="ADAL" clId="{4BD2A3D4-F360-4C7A-8BD5-CEE7F5664E7F}" dt="2021-10-23T11:52:42.805" v="4561"/>
          <ac:spMkLst>
            <pc:docMk/>
            <pc:sldMk cId="111730406" sldId="279"/>
            <ac:spMk id="14" creationId="{BCB7D407-CDF6-4B94-A853-370DA61D04DB}"/>
          </ac:spMkLst>
        </pc:spChg>
        <pc:spChg chg="mod">
          <ac:chgData name="Pavel Balazki" userId="c3c21ac0-baf1-4941-bc8b-999f3c858890" providerId="ADAL" clId="{4BD2A3D4-F360-4C7A-8BD5-CEE7F5664E7F}" dt="2021-10-23T11:52:42.805" v="4561"/>
          <ac:spMkLst>
            <pc:docMk/>
            <pc:sldMk cId="111730406" sldId="279"/>
            <ac:spMk id="15" creationId="{6F870E73-9DD7-4C39-9EB2-4ACD144E82DA}"/>
          </ac:spMkLst>
        </pc:spChg>
        <pc:spChg chg="mod">
          <ac:chgData name="Pavel Balazki" userId="c3c21ac0-baf1-4941-bc8b-999f3c858890" providerId="ADAL" clId="{4BD2A3D4-F360-4C7A-8BD5-CEE7F5664E7F}" dt="2021-10-23T11:52:42.805" v="4561"/>
          <ac:spMkLst>
            <pc:docMk/>
            <pc:sldMk cId="111730406" sldId="279"/>
            <ac:spMk id="16" creationId="{2768CA43-19AF-4814-BA9B-0319DA67F8CC}"/>
          </ac:spMkLst>
        </pc:spChg>
        <pc:spChg chg="mod">
          <ac:chgData name="Pavel Balazki" userId="c3c21ac0-baf1-4941-bc8b-999f3c858890" providerId="ADAL" clId="{4BD2A3D4-F360-4C7A-8BD5-CEE7F5664E7F}" dt="2021-10-23T11:52:42.805" v="4561"/>
          <ac:spMkLst>
            <pc:docMk/>
            <pc:sldMk cId="111730406" sldId="279"/>
            <ac:spMk id="17" creationId="{80FBB561-33E1-4DC4-A709-51A51A65B66D}"/>
          </ac:spMkLst>
        </pc:spChg>
        <pc:spChg chg="mod">
          <ac:chgData name="Pavel Balazki" userId="c3c21ac0-baf1-4941-bc8b-999f3c858890" providerId="ADAL" clId="{4BD2A3D4-F360-4C7A-8BD5-CEE7F5664E7F}" dt="2021-10-23T11:52:42.805" v="4561"/>
          <ac:spMkLst>
            <pc:docMk/>
            <pc:sldMk cId="111730406" sldId="279"/>
            <ac:spMk id="18" creationId="{ACEFAD81-D7A2-47C6-81EC-AEBD171B5125}"/>
          </ac:spMkLst>
        </pc:spChg>
        <pc:spChg chg="mod">
          <ac:chgData name="Pavel Balazki" userId="c3c21ac0-baf1-4941-bc8b-999f3c858890" providerId="ADAL" clId="{4BD2A3D4-F360-4C7A-8BD5-CEE7F5664E7F}" dt="2021-10-23T11:52:42.805" v="4561"/>
          <ac:spMkLst>
            <pc:docMk/>
            <pc:sldMk cId="111730406" sldId="279"/>
            <ac:spMk id="19" creationId="{961E439C-3B72-4B64-9AA3-58A79F7F44F4}"/>
          </ac:spMkLst>
        </pc:spChg>
        <pc:spChg chg="mod">
          <ac:chgData name="Pavel Balazki" userId="c3c21ac0-baf1-4941-bc8b-999f3c858890" providerId="ADAL" clId="{4BD2A3D4-F360-4C7A-8BD5-CEE7F5664E7F}" dt="2021-10-23T11:52:42.805" v="4561"/>
          <ac:spMkLst>
            <pc:docMk/>
            <pc:sldMk cId="111730406" sldId="279"/>
            <ac:spMk id="20" creationId="{2FDFB7F0-88FA-4746-AC87-2848E426D753}"/>
          </ac:spMkLst>
        </pc:spChg>
        <pc:grpChg chg="add mod">
          <ac:chgData name="Pavel Balazki" userId="c3c21ac0-baf1-4941-bc8b-999f3c858890" providerId="ADAL" clId="{4BD2A3D4-F360-4C7A-8BD5-CEE7F5664E7F}" dt="2021-10-23T11:52:42.805" v="4561"/>
          <ac:grpSpMkLst>
            <pc:docMk/>
            <pc:sldMk cId="111730406" sldId="279"/>
            <ac:grpSpMk id="7" creationId="{B844E30E-D58C-41BC-AA64-363B2C1BADA1}"/>
          </ac:grpSpMkLst>
        </pc:grpChg>
        <pc:cxnChg chg="mod">
          <ac:chgData name="Pavel Balazki" userId="c3c21ac0-baf1-4941-bc8b-999f3c858890" providerId="ADAL" clId="{4BD2A3D4-F360-4C7A-8BD5-CEE7F5664E7F}" dt="2021-10-23T11:52:42.805" v="4561"/>
          <ac:cxnSpMkLst>
            <pc:docMk/>
            <pc:sldMk cId="111730406" sldId="279"/>
            <ac:cxnSpMk id="21" creationId="{3750F017-E8B4-4344-8EE8-A0B45C352AE8}"/>
          </ac:cxnSpMkLst>
        </pc:cxnChg>
      </pc:sldChg>
      <pc:sldChg chg="addSp modSp new mod">
        <pc:chgData name="Pavel Balazki" userId="c3c21ac0-baf1-4941-bc8b-999f3c858890" providerId="ADAL" clId="{4BD2A3D4-F360-4C7A-8BD5-CEE7F5664E7F}" dt="2021-10-23T11:59:51.595" v="5098" actId="1038"/>
        <pc:sldMkLst>
          <pc:docMk/>
          <pc:sldMk cId="1269410114" sldId="280"/>
        </pc:sldMkLst>
        <pc:spChg chg="mod">
          <ac:chgData name="Pavel Balazki" userId="c3c21ac0-baf1-4941-bc8b-999f3c858890" providerId="ADAL" clId="{4BD2A3D4-F360-4C7A-8BD5-CEE7F5664E7F}" dt="2021-10-23T11:53:20.196" v="4567" actId="20577"/>
          <ac:spMkLst>
            <pc:docMk/>
            <pc:sldMk cId="1269410114" sldId="280"/>
            <ac:spMk id="4" creationId="{B1CA50B9-4697-4995-82AE-D79964B97E08}"/>
          </ac:spMkLst>
        </pc:spChg>
        <pc:spChg chg="mod">
          <ac:chgData name="Pavel Balazki" userId="c3c21ac0-baf1-4941-bc8b-999f3c858890" providerId="ADAL" clId="{4BD2A3D4-F360-4C7A-8BD5-CEE7F5664E7F}" dt="2021-10-23T11:59:41.030" v="5039" actId="6549"/>
          <ac:spMkLst>
            <pc:docMk/>
            <pc:sldMk cId="1269410114" sldId="280"/>
            <ac:spMk id="6" creationId="{8957A05A-CD24-41A8-ADBA-0350DDF07DC6}"/>
          </ac:spMkLst>
        </pc:spChg>
        <pc:picChg chg="add mod">
          <ac:chgData name="Pavel Balazki" userId="c3c21ac0-baf1-4941-bc8b-999f3c858890" providerId="ADAL" clId="{4BD2A3D4-F360-4C7A-8BD5-CEE7F5664E7F}" dt="2021-10-23T11:59:51.595" v="5098" actId="1038"/>
          <ac:picMkLst>
            <pc:docMk/>
            <pc:sldMk cId="1269410114" sldId="280"/>
            <ac:picMk id="8" creationId="{A4DD2195-88CF-489C-AE57-EC5C9005109D}"/>
          </ac:picMkLst>
        </pc:picChg>
      </pc:sldChg>
      <pc:sldChg chg="modSp new mod">
        <pc:chgData name="Pavel Balazki" userId="c3c21ac0-baf1-4941-bc8b-999f3c858890" providerId="ADAL" clId="{4BD2A3D4-F360-4C7A-8BD5-CEE7F5664E7F}" dt="2021-10-25T08:18:03.700" v="9610" actId="20577"/>
        <pc:sldMkLst>
          <pc:docMk/>
          <pc:sldMk cId="3152079396" sldId="281"/>
        </pc:sldMkLst>
        <pc:spChg chg="mod">
          <ac:chgData name="Pavel Balazki" userId="c3c21ac0-baf1-4941-bc8b-999f3c858890" providerId="ADAL" clId="{4BD2A3D4-F360-4C7A-8BD5-CEE7F5664E7F}" dt="2021-10-23T12:03:06.877" v="5113" actId="20577"/>
          <ac:spMkLst>
            <pc:docMk/>
            <pc:sldMk cId="3152079396" sldId="281"/>
            <ac:spMk id="4" creationId="{95FA1FC4-28AB-48C2-9559-9B61CF3A4EE8}"/>
          </ac:spMkLst>
        </pc:spChg>
        <pc:spChg chg="mod">
          <ac:chgData name="Pavel Balazki" userId="c3c21ac0-baf1-4941-bc8b-999f3c858890" providerId="ADAL" clId="{4BD2A3D4-F360-4C7A-8BD5-CEE7F5664E7F}" dt="2021-10-25T08:18:03.700" v="9610" actId="20577"/>
          <ac:spMkLst>
            <pc:docMk/>
            <pc:sldMk cId="3152079396" sldId="281"/>
            <ac:spMk id="6" creationId="{4CCF53C7-E02B-472A-A118-E4B6635FCF4C}"/>
          </ac:spMkLst>
        </pc:spChg>
      </pc:sldChg>
      <pc:sldChg chg="modSp add mod">
        <pc:chgData name="Pavel Balazki" userId="c3c21ac0-baf1-4941-bc8b-999f3c858890" providerId="ADAL" clId="{4BD2A3D4-F360-4C7A-8BD5-CEE7F5664E7F}" dt="2021-10-23T12:11:05.471" v="5591" actId="208"/>
        <pc:sldMkLst>
          <pc:docMk/>
          <pc:sldMk cId="3494138179" sldId="282"/>
        </pc:sldMkLst>
        <pc:spChg chg="mod">
          <ac:chgData name="Pavel Balazki" userId="c3c21ac0-baf1-4941-bc8b-999f3c858890" providerId="ADAL" clId="{4BD2A3D4-F360-4C7A-8BD5-CEE7F5664E7F}" dt="2021-10-23T12:10:44.324" v="5589" actId="20577"/>
          <ac:spMkLst>
            <pc:docMk/>
            <pc:sldMk cId="3494138179" sldId="282"/>
            <ac:spMk id="4" creationId="{74141853-42E0-4240-AD07-ADB8988B0A7D}"/>
          </ac:spMkLst>
        </pc:spChg>
        <pc:spChg chg="mod">
          <ac:chgData name="Pavel Balazki" userId="c3c21ac0-baf1-4941-bc8b-999f3c858890" providerId="ADAL" clId="{4BD2A3D4-F360-4C7A-8BD5-CEE7F5664E7F}" dt="2021-10-23T12:11:01.707" v="5590" actId="13822"/>
          <ac:spMkLst>
            <pc:docMk/>
            <pc:sldMk cId="3494138179" sldId="282"/>
            <ac:spMk id="9" creationId="{41D9267F-09E9-4BF4-8E87-9A921BAE0EB9}"/>
          </ac:spMkLst>
        </pc:spChg>
        <pc:spChg chg="mod">
          <ac:chgData name="Pavel Balazki" userId="c3c21ac0-baf1-4941-bc8b-999f3c858890" providerId="ADAL" clId="{4BD2A3D4-F360-4C7A-8BD5-CEE7F5664E7F}" dt="2021-10-23T12:11:05.471" v="5591" actId="208"/>
          <ac:spMkLst>
            <pc:docMk/>
            <pc:sldMk cId="3494138179" sldId="282"/>
            <ac:spMk id="10" creationId="{21DFE198-AB2C-4458-A667-BB5C536F8734}"/>
          </ac:spMkLst>
        </pc:spChg>
      </pc:sldChg>
      <pc:sldChg chg="modSp new mod">
        <pc:chgData name="Pavel Balazki" userId="c3c21ac0-baf1-4941-bc8b-999f3c858890" providerId="ADAL" clId="{4BD2A3D4-F360-4C7A-8BD5-CEE7F5664E7F}" dt="2021-10-23T14:22:06.890" v="6165" actId="20577"/>
        <pc:sldMkLst>
          <pc:docMk/>
          <pc:sldMk cId="3504025087" sldId="283"/>
        </pc:sldMkLst>
        <pc:spChg chg="mod">
          <ac:chgData name="Pavel Balazki" userId="c3c21ac0-baf1-4941-bc8b-999f3c858890" providerId="ADAL" clId="{4BD2A3D4-F360-4C7A-8BD5-CEE7F5664E7F}" dt="2021-10-23T12:11:15.427" v="5613" actId="20577"/>
          <ac:spMkLst>
            <pc:docMk/>
            <pc:sldMk cId="3504025087" sldId="283"/>
            <ac:spMk id="4" creationId="{E779E5AF-1D87-43A7-AC71-D96893CDABCC}"/>
          </ac:spMkLst>
        </pc:spChg>
        <pc:spChg chg="mod">
          <ac:chgData name="Pavel Balazki" userId="c3c21ac0-baf1-4941-bc8b-999f3c858890" providerId="ADAL" clId="{4BD2A3D4-F360-4C7A-8BD5-CEE7F5664E7F}" dt="2021-10-23T14:22:06.890" v="6165" actId="20577"/>
          <ac:spMkLst>
            <pc:docMk/>
            <pc:sldMk cId="3504025087" sldId="283"/>
            <ac:spMk id="6" creationId="{32B85E5A-CB3B-4A17-B30E-1CE5B7D03091}"/>
          </ac:spMkLst>
        </pc:spChg>
      </pc:sldChg>
      <pc:sldChg chg="modSp new mod">
        <pc:chgData name="Pavel Balazki" userId="c3c21ac0-baf1-4941-bc8b-999f3c858890" providerId="ADAL" clId="{4BD2A3D4-F360-4C7A-8BD5-CEE7F5664E7F}" dt="2021-10-24T15:00:22.512" v="6714" actId="20577"/>
        <pc:sldMkLst>
          <pc:docMk/>
          <pc:sldMk cId="1437969675" sldId="284"/>
        </pc:sldMkLst>
        <pc:spChg chg="mod">
          <ac:chgData name="Pavel Balazki" userId="c3c21ac0-baf1-4941-bc8b-999f3c858890" providerId="ADAL" clId="{4BD2A3D4-F360-4C7A-8BD5-CEE7F5664E7F}" dt="2021-10-24T15:00:22.512" v="6714" actId="20577"/>
          <ac:spMkLst>
            <pc:docMk/>
            <pc:sldMk cId="1437969675" sldId="284"/>
            <ac:spMk id="2" creationId="{AA3CCC0F-1003-40D3-B502-C81C1EB47388}"/>
          </ac:spMkLst>
        </pc:spChg>
      </pc:sldChg>
      <pc:sldChg chg="modSp new mod">
        <pc:chgData name="Pavel Balazki" userId="c3c21ac0-baf1-4941-bc8b-999f3c858890" providerId="ADAL" clId="{4BD2A3D4-F360-4C7A-8BD5-CEE7F5664E7F}" dt="2021-10-25T09:11:25.035" v="9744" actId="20577"/>
        <pc:sldMkLst>
          <pc:docMk/>
          <pc:sldMk cId="1061196284" sldId="285"/>
        </pc:sldMkLst>
        <pc:spChg chg="mod">
          <ac:chgData name="Pavel Balazki" userId="c3c21ac0-baf1-4941-bc8b-999f3c858890" providerId="ADAL" clId="{4BD2A3D4-F360-4C7A-8BD5-CEE7F5664E7F}" dt="2021-10-24T15:09:40.719" v="7089" actId="20577"/>
          <ac:spMkLst>
            <pc:docMk/>
            <pc:sldMk cId="1061196284" sldId="285"/>
            <ac:spMk id="4" creationId="{DBFDE76C-5F7D-4438-ABBB-DFAD1A7E11AC}"/>
          </ac:spMkLst>
        </pc:spChg>
        <pc:spChg chg="mod">
          <ac:chgData name="Pavel Balazki" userId="c3c21ac0-baf1-4941-bc8b-999f3c858890" providerId="ADAL" clId="{4BD2A3D4-F360-4C7A-8BD5-CEE7F5664E7F}" dt="2021-10-25T09:11:25.035" v="9744" actId="20577"/>
          <ac:spMkLst>
            <pc:docMk/>
            <pc:sldMk cId="1061196284" sldId="285"/>
            <ac:spMk id="6" creationId="{CF54E4A7-6AB3-46D7-BFFB-88337BC2C44F}"/>
          </ac:spMkLst>
        </pc:spChg>
      </pc:sldChg>
      <pc:sldChg chg="modSp new mod">
        <pc:chgData name="Pavel Balazki" userId="c3c21ac0-baf1-4941-bc8b-999f3c858890" providerId="ADAL" clId="{4BD2A3D4-F360-4C7A-8BD5-CEE7F5664E7F}" dt="2021-10-24T15:09:45.635" v="7091" actId="20577"/>
        <pc:sldMkLst>
          <pc:docMk/>
          <pc:sldMk cId="2725516546" sldId="286"/>
        </pc:sldMkLst>
        <pc:spChg chg="mod">
          <ac:chgData name="Pavel Balazki" userId="c3c21ac0-baf1-4941-bc8b-999f3c858890" providerId="ADAL" clId="{4BD2A3D4-F360-4C7A-8BD5-CEE7F5664E7F}" dt="2021-10-24T15:09:45.635" v="7091" actId="20577"/>
          <ac:spMkLst>
            <pc:docMk/>
            <pc:sldMk cId="2725516546" sldId="286"/>
            <ac:spMk id="4" creationId="{D950B56A-2CC2-4CC6-BED3-014639DCFE65}"/>
          </ac:spMkLst>
        </pc:spChg>
        <pc:spChg chg="mod">
          <ac:chgData name="Pavel Balazki" userId="c3c21ac0-baf1-4941-bc8b-999f3c858890" providerId="ADAL" clId="{4BD2A3D4-F360-4C7A-8BD5-CEE7F5664E7F}" dt="2021-10-24T15:07:25.111" v="7006" actId="20577"/>
          <ac:spMkLst>
            <pc:docMk/>
            <pc:sldMk cId="2725516546" sldId="286"/>
            <ac:spMk id="6" creationId="{0EE95989-D10C-4E04-8959-145D2A027E05}"/>
          </ac:spMkLst>
        </pc:spChg>
      </pc:sldChg>
      <pc:sldChg chg="modSp new mod">
        <pc:chgData name="Pavel Balazki" userId="c3c21ac0-baf1-4941-bc8b-999f3c858890" providerId="ADAL" clId="{4BD2A3D4-F360-4C7A-8BD5-CEE7F5664E7F}" dt="2021-10-24T15:09:49.740" v="7093" actId="20577"/>
        <pc:sldMkLst>
          <pc:docMk/>
          <pc:sldMk cId="2439606340" sldId="287"/>
        </pc:sldMkLst>
        <pc:spChg chg="mod">
          <ac:chgData name="Pavel Balazki" userId="c3c21ac0-baf1-4941-bc8b-999f3c858890" providerId="ADAL" clId="{4BD2A3D4-F360-4C7A-8BD5-CEE7F5664E7F}" dt="2021-10-24T15:09:49.740" v="7093" actId="20577"/>
          <ac:spMkLst>
            <pc:docMk/>
            <pc:sldMk cId="2439606340" sldId="287"/>
            <ac:spMk id="4" creationId="{395372C4-3D99-4B2B-80EB-FD3E26C6577B}"/>
          </ac:spMkLst>
        </pc:spChg>
        <pc:spChg chg="mod">
          <ac:chgData name="Pavel Balazki" userId="c3c21ac0-baf1-4941-bc8b-999f3c858890" providerId="ADAL" clId="{4BD2A3D4-F360-4C7A-8BD5-CEE7F5664E7F}" dt="2021-10-24T15:07:36.701" v="7030" actId="20577"/>
          <ac:spMkLst>
            <pc:docMk/>
            <pc:sldMk cId="2439606340" sldId="287"/>
            <ac:spMk id="6" creationId="{DF9FC307-8DD4-410B-8B1A-D0F4A3F07A5C}"/>
          </ac:spMkLst>
        </pc:spChg>
      </pc:sldChg>
      <pc:sldChg chg="modSp new mod">
        <pc:chgData name="Pavel Balazki" userId="c3c21ac0-baf1-4941-bc8b-999f3c858890" providerId="ADAL" clId="{4BD2A3D4-F360-4C7A-8BD5-CEE7F5664E7F}" dt="2021-10-24T15:09:56.627" v="7097" actId="20577"/>
        <pc:sldMkLst>
          <pc:docMk/>
          <pc:sldMk cId="3043455516" sldId="288"/>
        </pc:sldMkLst>
        <pc:spChg chg="mod">
          <ac:chgData name="Pavel Balazki" userId="c3c21ac0-baf1-4941-bc8b-999f3c858890" providerId="ADAL" clId="{4BD2A3D4-F360-4C7A-8BD5-CEE7F5664E7F}" dt="2021-10-24T15:09:56.627" v="7097" actId="20577"/>
          <ac:spMkLst>
            <pc:docMk/>
            <pc:sldMk cId="3043455516" sldId="288"/>
            <ac:spMk id="4" creationId="{DFBE9060-DBF4-458F-9EFF-0FC3F81BC53D}"/>
          </ac:spMkLst>
        </pc:spChg>
        <pc:spChg chg="mod">
          <ac:chgData name="Pavel Balazki" userId="c3c21ac0-baf1-4941-bc8b-999f3c858890" providerId="ADAL" clId="{4BD2A3D4-F360-4C7A-8BD5-CEE7F5664E7F}" dt="2021-10-24T15:09:09.083" v="7064" actId="20577"/>
          <ac:spMkLst>
            <pc:docMk/>
            <pc:sldMk cId="3043455516" sldId="288"/>
            <ac:spMk id="6" creationId="{178104D5-DF8D-4148-95BF-8E2991D384B5}"/>
          </ac:spMkLst>
        </pc:spChg>
      </pc:sldChg>
      <pc:sldChg chg="modSp new mod">
        <pc:chgData name="Pavel Balazki" userId="c3c21ac0-baf1-4941-bc8b-999f3c858890" providerId="ADAL" clId="{4BD2A3D4-F360-4C7A-8BD5-CEE7F5664E7F}" dt="2021-10-24T15:09:19.376" v="7084" actId="20577"/>
        <pc:sldMkLst>
          <pc:docMk/>
          <pc:sldMk cId="2927368430" sldId="289"/>
        </pc:sldMkLst>
        <pc:spChg chg="mod">
          <ac:chgData name="Pavel Balazki" userId="c3c21ac0-baf1-4941-bc8b-999f3c858890" providerId="ADAL" clId="{4BD2A3D4-F360-4C7A-8BD5-CEE7F5664E7F}" dt="2021-10-24T15:09:16.822" v="7074" actId="20577"/>
          <ac:spMkLst>
            <pc:docMk/>
            <pc:sldMk cId="2927368430" sldId="289"/>
            <ac:spMk id="4" creationId="{798BC89A-4AE9-4EB3-AE50-D58BA92FB818}"/>
          </ac:spMkLst>
        </pc:spChg>
        <pc:spChg chg="mod">
          <ac:chgData name="Pavel Balazki" userId="c3c21ac0-baf1-4941-bc8b-999f3c858890" providerId="ADAL" clId="{4BD2A3D4-F360-4C7A-8BD5-CEE7F5664E7F}" dt="2021-10-24T15:09:19.376" v="7084" actId="20577"/>
          <ac:spMkLst>
            <pc:docMk/>
            <pc:sldMk cId="2927368430" sldId="289"/>
            <ac:spMk id="6" creationId="{809B538C-3DB0-4153-AC3A-87C172BCA15C}"/>
          </ac:spMkLst>
        </pc:spChg>
      </pc:sldChg>
      <pc:sldChg chg="modSp new mod">
        <pc:chgData name="Pavel Balazki" userId="c3c21ac0-baf1-4941-bc8b-999f3c858890" providerId="ADAL" clId="{4BD2A3D4-F360-4C7A-8BD5-CEE7F5664E7F}" dt="2021-10-24T15:10:08.469" v="7134" actId="20577"/>
        <pc:sldMkLst>
          <pc:docMk/>
          <pc:sldMk cId="3835726497" sldId="290"/>
        </pc:sldMkLst>
        <pc:spChg chg="mod">
          <ac:chgData name="Pavel Balazki" userId="c3c21ac0-baf1-4941-bc8b-999f3c858890" providerId="ADAL" clId="{4BD2A3D4-F360-4C7A-8BD5-CEE7F5664E7F}" dt="2021-10-24T15:10:03.990" v="7116" actId="20577"/>
          <ac:spMkLst>
            <pc:docMk/>
            <pc:sldMk cId="3835726497" sldId="290"/>
            <ac:spMk id="4" creationId="{95323A93-A20D-4967-AEDD-A6AA339C7BF2}"/>
          </ac:spMkLst>
        </pc:spChg>
        <pc:spChg chg="mod">
          <ac:chgData name="Pavel Balazki" userId="c3c21ac0-baf1-4941-bc8b-999f3c858890" providerId="ADAL" clId="{4BD2A3D4-F360-4C7A-8BD5-CEE7F5664E7F}" dt="2021-10-24T15:10:08.469" v="7134" actId="20577"/>
          <ac:spMkLst>
            <pc:docMk/>
            <pc:sldMk cId="3835726497" sldId="290"/>
            <ac:spMk id="6" creationId="{7192BF82-CAC6-40AD-B9CE-EDA0C2986FA9}"/>
          </ac:spMkLst>
        </pc:spChg>
      </pc:sldChg>
      <pc:sldChg chg="modSp new mod">
        <pc:chgData name="Pavel Balazki" userId="c3c21ac0-baf1-4941-bc8b-999f3c858890" providerId="ADAL" clId="{4BD2A3D4-F360-4C7A-8BD5-CEE7F5664E7F}" dt="2021-10-25T09:20:12.342" v="9800" actId="20577"/>
        <pc:sldMkLst>
          <pc:docMk/>
          <pc:sldMk cId="2761271982" sldId="291"/>
        </pc:sldMkLst>
        <pc:spChg chg="mod">
          <ac:chgData name="Pavel Balazki" userId="c3c21ac0-baf1-4941-bc8b-999f3c858890" providerId="ADAL" clId="{4BD2A3D4-F360-4C7A-8BD5-CEE7F5664E7F}" dt="2021-10-24T15:10:20.872" v="7145" actId="20577"/>
          <ac:spMkLst>
            <pc:docMk/>
            <pc:sldMk cId="2761271982" sldId="291"/>
            <ac:spMk id="4" creationId="{7A91DF7B-E91E-4DA8-AC33-A22F13964E82}"/>
          </ac:spMkLst>
        </pc:spChg>
        <pc:spChg chg="mod">
          <ac:chgData name="Pavel Balazki" userId="c3c21ac0-baf1-4941-bc8b-999f3c858890" providerId="ADAL" clId="{4BD2A3D4-F360-4C7A-8BD5-CEE7F5664E7F}" dt="2021-10-25T09:20:12.342" v="9800" actId="20577"/>
          <ac:spMkLst>
            <pc:docMk/>
            <pc:sldMk cId="2761271982" sldId="291"/>
            <ac:spMk id="6" creationId="{9E98CA14-897F-4FC3-BB52-A4A87AB70A31}"/>
          </ac:spMkLst>
        </pc:spChg>
      </pc:sldChg>
      <pc:sldChg chg="modSp new mod">
        <pc:chgData name="Pavel Balazki" userId="c3c21ac0-baf1-4941-bc8b-999f3c858890" providerId="ADAL" clId="{4BD2A3D4-F360-4C7A-8BD5-CEE7F5664E7F}" dt="2021-10-24T15:18:01.311" v="7472" actId="20577"/>
        <pc:sldMkLst>
          <pc:docMk/>
          <pc:sldMk cId="1463918071" sldId="292"/>
        </pc:sldMkLst>
        <pc:spChg chg="mod">
          <ac:chgData name="Pavel Balazki" userId="c3c21ac0-baf1-4941-bc8b-999f3c858890" providerId="ADAL" clId="{4BD2A3D4-F360-4C7A-8BD5-CEE7F5664E7F}" dt="2021-10-24T15:11:10.213" v="7239" actId="20577"/>
          <ac:spMkLst>
            <pc:docMk/>
            <pc:sldMk cId="1463918071" sldId="292"/>
            <ac:spMk id="4" creationId="{30FE4CBD-7E07-4CE3-AEE5-775F6B0304D6}"/>
          </ac:spMkLst>
        </pc:spChg>
        <pc:spChg chg="mod">
          <ac:chgData name="Pavel Balazki" userId="c3c21ac0-baf1-4941-bc8b-999f3c858890" providerId="ADAL" clId="{4BD2A3D4-F360-4C7A-8BD5-CEE7F5664E7F}" dt="2021-10-24T15:18:01.311" v="7472" actId="20577"/>
          <ac:spMkLst>
            <pc:docMk/>
            <pc:sldMk cId="1463918071" sldId="292"/>
            <ac:spMk id="6" creationId="{C90DC4E4-A6E5-4479-AB1C-63DA7C1374F2}"/>
          </ac:spMkLst>
        </pc:spChg>
      </pc:sldChg>
      <pc:sldChg chg="addSp delSp modSp new mod">
        <pc:chgData name="Pavel Balazki" userId="c3c21ac0-baf1-4941-bc8b-999f3c858890" providerId="ADAL" clId="{4BD2A3D4-F360-4C7A-8BD5-CEE7F5664E7F}" dt="2021-10-24T15:35:37.110" v="7750" actId="20577"/>
        <pc:sldMkLst>
          <pc:docMk/>
          <pc:sldMk cId="3105514209" sldId="293"/>
        </pc:sldMkLst>
        <pc:spChg chg="mod">
          <ac:chgData name="Pavel Balazki" userId="c3c21ac0-baf1-4941-bc8b-999f3c858890" providerId="ADAL" clId="{4BD2A3D4-F360-4C7A-8BD5-CEE7F5664E7F}" dt="2021-10-24T15:19:04.494" v="7496" actId="20577"/>
          <ac:spMkLst>
            <pc:docMk/>
            <pc:sldMk cId="3105514209" sldId="293"/>
            <ac:spMk id="4" creationId="{A4AE8453-EB16-412C-B960-EF74E7A51E8D}"/>
          </ac:spMkLst>
        </pc:spChg>
        <pc:spChg chg="add del mod">
          <ac:chgData name="Pavel Balazki" userId="c3c21ac0-baf1-4941-bc8b-999f3c858890" providerId="ADAL" clId="{4BD2A3D4-F360-4C7A-8BD5-CEE7F5664E7F}" dt="2021-10-24T15:35:37.110" v="7750" actId="20577"/>
          <ac:spMkLst>
            <pc:docMk/>
            <pc:sldMk cId="3105514209" sldId="293"/>
            <ac:spMk id="6" creationId="{166683F5-7DAF-4A0D-AC89-C5DB94493676}"/>
          </ac:spMkLst>
        </pc:spChg>
        <pc:spChg chg="add del mod">
          <ac:chgData name="Pavel Balazki" userId="c3c21ac0-baf1-4941-bc8b-999f3c858890" providerId="ADAL" clId="{4BD2A3D4-F360-4C7A-8BD5-CEE7F5664E7F}" dt="2021-10-24T15:20:18.860" v="7498"/>
          <ac:spMkLst>
            <pc:docMk/>
            <pc:sldMk cId="3105514209" sldId="293"/>
            <ac:spMk id="7" creationId="{E1181C0C-171B-4398-AB5B-629D7E359C28}"/>
          </ac:spMkLst>
        </pc:spChg>
        <pc:spChg chg="add del mod">
          <ac:chgData name="Pavel Balazki" userId="c3c21ac0-baf1-4941-bc8b-999f3c858890" providerId="ADAL" clId="{4BD2A3D4-F360-4C7A-8BD5-CEE7F5664E7F}" dt="2021-10-24T15:20:37.293" v="7502"/>
          <ac:spMkLst>
            <pc:docMk/>
            <pc:sldMk cId="3105514209" sldId="293"/>
            <ac:spMk id="8" creationId="{5C61FDD7-1804-403C-8109-1079E9312D9C}"/>
          </ac:spMkLst>
        </pc:spChg>
        <pc:spChg chg="add del">
          <ac:chgData name="Pavel Balazki" userId="c3c21ac0-baf1-4941-bc8b-999f3c858890" providerId="ADAL" clId="{4BD2A3D4-F360-4C7A-8BD5-CEE7F5664E7F}" dt="2021-10-24T15:24:45.188" v="7526"/>
          <ac:spMkLst>
            <pc:docMk/>
            <pc:sldMk cId="3105514209" sldId="293"/>
            <ac:spMk id="9" creationId="{E1309B7E-EAF8-4744-8DB9-7AD8872E2C45}"/>
          </ac:spMkLst>
        </pc:spChg>
        <pc:spChg chg="add del">
          <ac:chgData name="Pavel Balazki" userId="c3c21ac0-baf1-4941-bc8b-999f3c858890" providerId="ADAL" clId="{4BD2A3D4-F360-4C7A-8BD5-CEE7F5664E7F}" dt="2021-10-24T15:24:49.052" v="7528"/>
          <ac:spMkLst>
            <pc:docMk/>
            <pc:sldMk cId="3105514209" sldId="293"/>
            <ac:spMk id="10" creationId="{8A9CAE7C-1C87-4428-994E-A997E653272B}"/>
          </ac:spMkLst>
        </pc:spChg>
        <pc:spChg chg="add del">
          <ac:chgData name="Pavel Balazki" userId="c3c21ac0-baf1-4941-bc8b-999f3c858890" providerId="ADAL" clId="{4BD2A3D4-F360-4C7A-8BD5-CEE7F5664E7F}" dt="2021-10-24T15:25:03.555" v="7530"/>
          <ac:spMkLst>
            <pc:docMk/>
            <pc:sldMk cId="3105514209" sldId="293"/>
            <ac:spMk id="11" creationId="{D7B8176B-354B-4C9D-B6D1-264EE2485B8B}"/>
          </ac:spMkLst>
        </pc:spChg>
      </pc:sldChg>
      <pc:sldChg chg="modSp new mod">
        <pc:chgData name="Pavel Balazki" userId="c3c21ac0-baf1-4941-bc8b-999f3c858890" providerId="ADAL" clId="{4BD2A3D4-F360-4C7A-8BD5-CEE7F5664E7F}" dt="2021-10-25T14:41:36.430" v="10954" actId="400"/>
        <pc:sldMkLst>
          <pc:docMk/>
          <pc:sldMk cId="3007826528" sldId="294"/>
        </pc:sldMkLst>
        <pc:spChg chg="mod">
          <ac:chgData name="Pavel Balazki" userId="c3c21ac0-baf1-4941-bc8b-999f3c858890" providerId="ADAL" clId="{4BD2A3D4-F360-4C7A-8BD5-CEE7F5664E7F}" dt="2021-10-24T15:25:54.388" v="7555" actId="20577"/>
          <ac:spMkLst>
            <pc:docMk/>
            <pc:sldMk cId="3007826528" sldId="294"/>
            <ac:spMk id="4" creationId="{622A3316-B7C4-4EA2-85BE-8DBE2321FC26}"/>
          </ac:spMkLst>
        </pc:spChg>
        <pc:spChg chg="mod">
          <ac:chgData name="Pavel Balazki" userId="c3c21ac0-baf1-4941-bc8b-999f3c858890" providerId="ADAL" clId="{4BD2A3D4-F360-4C7A-8BD5-CEE7F5664E7F}" dt="2021-10-25T14:41:36.430" v="10954" actId="400"/>
          <ac:spMkLst>
            <pc:docMk/>
            <pc:sldMk cId="3007826528" sldId="294"/>
            <ac:spMk id="6" creationId="{84CF867B-F688-4243-A461-661A73F11BE1}"/>
          </ac:spMkLst>
        </pc:spChg>
      </pc:sldChg>
      <pc:sldChg chg="modSp new mod">
        <pc:chgData name="Pavel Balazki" userId="c3c21ac0-baf1-4941-bc8b-999f3c858890" providerId="ADAL" clId="{4BD2A3D4-F360-4C7A-8BD5-CEE7F5664E7F}" dt="2021-10-25T09:34:54.958" v="10011" actId="400"/>
        <pc:sldMkLst>
          <pc:docMk/>
          <pc:sldMk cId="316278801" sldId="295"/>
        </pc:sldMkLst>
        <pc:spChg chg="mod">
          <ac:chgData name="Pavel Balazki" userId="c3c21ac0-baf1-4941-bc8b-999f3c858890" providerId="ADAL" clId="{4BD2A3D4-F360-4C7A-8BD5-CEE7F5664E7F}" dt="2021-10-24T15:36:31.691" v="7784" actId="20577"/>
          <ac:spMkLst>
            <pc:docMk/>
            <pc:sldMk cId="316278801" sldId="295"/>
            <ac:spMk id="4" creationId="{B206E44A-A496-4D03-9696-8ECC1FCAD60D}"/>
          </ac:spMkLst>
        </pc:spChg>
        <pc:spChg chg="mod">
          <ac:chgData name="Pavel Balazki" userId="c3c21ac0-baf1-4941-bc8b-999f3c858890" providerId="ADAL" clId="{4BD2A3D4-F360-4C7A-8BD5-CEE7F5664E7F}" dt="2021-10-25T09:34:54.958" v="10011" actId="400"/>
          <ac:spMkLst>
            <pc:docMk/>
            <pc:sldMk cId="316278801" sldId="295"/>
            <ac:spMk id="6" creationId="{2022202B-96BE-42C1-B445-26BCE749E013}"/>
          </ac:spMkLst>
        </pc:spChg>
      </pc:sldChg>
      <pc:sldChg chg="modSp new mod">
        <pc:chgData name="Pavel Balazki" userId="c3c21ac0-baf1-4941-bc8b-999f3c858890" providerId="ADAL" clId="{4BD2A3D4-F360-4C7A-8BD5-CEE7F5664E7F}" dt="2021-10-24T16:51:52.705" v="8360" actId="20577"/>
        <pc:sldMkLst>
          <pc:docMk/>
          <pc:sldMk cId="253477405" sldId="296"/>
        </pc:sldMkLst>
        <pc:spChg chg="mod">
          <ac:chgData name="Pavel Balazki" userId="c3c21ac0-baf1-4941-bc8b-999f3c858890" providerId="ADAL" clId="{4BD2A3D4-F360-4C7A-8BD5-CEE7F5664E7F}" dt="2021-10-24T16:51:52.705" v="8360" actId="20577"/>
          <ac:spMkLst>
            <pc:docMk/>
            <pc:sldMk cId="253477405" sldId="296"/>
            <ac:spMk id="2" creationId="{2D4D7F76-E911-4774-A751-29DFEDA06D4D}"/>
          </ac:spMkLst>
        </pc:spChg>
      </pc:sldChg>
      <pc:sldChg chg="modSp new mod">
        <pc:chgData name="Pavel Balazki" userId="c3c21ac0-baf1-4941-bc8b-999f3c858890" providerId="ADAL" clId="{4BD2A3D4-F360-4C7A-8BD5-CEE7F5664E7F}" dt="2021-10-25T10:08:33.869" v="10191" actId="20577"/>
        <pc:sldMkLst>
          <pc:docMk/>
          <pc:sldMk cId="2582204680" sldId="297"/>
        </pc:sldMkLst>
        <pc:spChg chg="mod">
          <ac:chgData name="Pavel Balazki" userId="c3c21ac0-baf1-4941-bc8b-999f3c858890" providerId="ADAL" clId="{4BD2A3D4-F360-4C7A-8BD5-CEE7F5664E7F}" dt="2021-10-24T16:52:20.042" v="8382" actId="20577"/>
          <ac:spMkLst>
            <pc:docMk/>
            <pc:sldMk cId="2582204680" sldId="297"/>
            <ac:spMk id="4" creationId="{02B97038-11D5-40E5-AF8B-69D4A2F96A7E}"/>
          </ac:spMkLst>
        </pc:spChg>
        <pc:spChg chg="mod">
          <ac:chgData name="Pavel Balazki" userId="c3c21ac0-baf1-4941-bc8b-999f3c858890" providerId="ADAL" clId="{4BD2A3D4-F360-4C7A-8BD5-CEE7F5664E7F}" dt="2021-10-25T10:08:33.869" v="10191" actId="20577"/>
          <ac:spMkLst>
            <pc:docMk/>
            <pc:sldMk cId="2582204680" sldId="297"/>
            <ac:spMk id="6" creationId="{137BF8D6-C7A2-4C7E-AF04-3D202E8304DE}"/>
          </ac:spMkLst>
        </pc:spChg>
      </pc:sldChg>
      <pc:sldChg chg="addSp delSp modSp new mod">
        <pc:chgData name="Pavel Balazki" userId="c3c21ac0-baf1-4941-bc8b-999f3c858890" providerId="ADAL" clId="{4BD2A3D4-F360-4C7A-8BD5-CEE7F5664E7F}" dt="2021-10-25T09:50:31.629" v="10082" actId="207"/>
        <pc:sldMkLst>
          <pc:docMk/>
          <pc:sldMk cId="3450798106" sldId="298"/>
        </pc:sldMkLst>
        <pc:spChg chg="mod">
          <ac:chgData name="Pavel Balazki" userId="c3c21ac0-baf1-4941-bc8b-999f3c858890" providerId="ADAL" clId="{4BD2A3D4-F360-4C7A-8BD5-CEE7F5664E7F}" dt="2021-10-24T17:00:12.843" v="8621" actId="20577"/>
          <ac:spMkLst>
            <pc:docMk/>
            <pc:sldMk cId="3450798106" sldId="298"/>
            <ac:spMk id="4" creationId="{39ACF567-CA64-406A-B996-4311E615D7C4}"/>
          </ac:spMkLst>
        </pc:spChg>
        <pc:spChg chg="del">
          <ac:chgData name="Pavel Balazki" userId="c3c21ac0-baf1-4941-bc8b-999f3c858890" providerId="ADAL" clId="{4BD2A3D4-F360-4C7A-8BD5-CEE7F5664E7F}" dt="2021-10-24T17:06:02.646" v="8784" actId="478"/>
          <ac:spMkLst>
            <pc:docMk/>
            <pc:sldMk cId="3450798106" sldId="298"/>
            <ac:spMk id="6" creationId="{4BD3223C-1789-401A-9A8E-F5B0071D70CC}"/>
          </ac:spMkLst>
        </pc:spChg>
        <pc:spChg chg="add del mod">
          <ac:chgData name="Pavel Balazki" userId="c3c21ac0-baf1-4941-bc8b-999f3c858890" providerId="ADAL" clId="{4BD2A3D4-F360-4C7A-8BD5-CEE7F5664E7F}" dt="2021-10-25T09:47:35.714" v="10023" actId="478"/>
          <ac:spMkLst>
            <pc:docMk/>
            <pc:sldMk cId="3450798106" sldId="298"/>
            <ac:spMk id="6" creationId="{C0ECD91C-027C-425F-878D-617347EFA048}"/>
          </ac:spMkLst>
        </pc:spChg>
        <pc:spChg chg="add mod">
          <ac:chgData name="Pavel Balazki" userId="c3c21ac0-baf1-4941-bc8b-999f3c858890" providerId="ADAL" clId="{4BD2A3D4-F360-4C7A-8BD5-CEE7F5664E7F}" dt="2021-10-24T17:07:40.361" v="8889" actId="20577"/>
          <ac:spMkLst>
            <pc:docMk/>
            <pc:sldMk cId="3450798106" sldId="298"/>
            <ac:spMk id="7" creationId="{B54B1901-807F-4BE9-92CC-BA8F5FE139CF}"/>
          </ac:spMkLst>
        </pc:spChg>
        <pc:spChg chg="add del mod">
          <ac:chgData name="Pavel Balazki" userId="c3c21ac0-baf1-4941-bc8b-999f3c858890" providerId="ADAL" clId="{4BD2A3D4-F360-4C7A-8BD5-CEE7F5664E7F}" dt="2021-10-24T17:07:42.956" v="8890" actId="478"/>
          <ac:spMkLst>
            <pc:docMk/>
            <pc:sldMk cId="3450798106" sldId="298"/>
            <ac:spMk id="8" creationId="{0AFFF431-EED3-49A3-A107-CCD1F73A2753}"/>
          </ac:spMkLst>
        </pc:spChg>
        <pc:spChg chg="add mod">
          <ac:chgData name="Pavel Balazki" userId="c3c21ac0-baf1-4941-bc8b-999f3c858890" providerId="ADAL" clId="{4BD2A3D4-F360-4C7A-8BD5-CEE7F5664E7F}" dt="2021-10-25T09:50:31.629" v="10082" actId="207"/>
          <ac:spMkLst>
            <pc:docMk/>
            <pc:sldMk cId="3450798106" sldId="298"/>
            <ac:spMk id="8" creationId="{7593BDB8-5C18-4B1C-A64D-F051461FE1B0}"/>
          </ac:spMkLst>
        </pc:spChg>
        <pc:spChg chg="add mod">
          <ac:chgData name="Pavel Balazki" userId="c3c21ac0-baf1-4941-bc8b-999f3c858890" providerId="ADAL" clId="{4BD2A3D4-F360-4C7A-8BD5-CEE7F5664E7F}" dt="2021-10-24T17:07:54.965" v="8896" actId="20577"/>
          <ac:spMkLst>
            <pc:docMk/>
            <pc:sldMk cId="3450798106" sldId="298"/>
            <ac:spMk id="9" creationId="{B88B6901-532E-4E1B-B32E-25FC88D34892}"/>
          </ac:spMkLst>
        </pc:spChg>
        <pc:spChg chg="add mod">
          <ac:chgData name="Pavel Balazki" userId="c3c21ac0-baf1-4941-bc8b-999f3c858890" providerId="ADAL" clId="{4BD2A3D4-F360-4C7A-8BD5-CEE7F5664E7F}" dt="2021-10-24T17:09:10.087" v="9048" actId="20577"/>
          <ac:spMkLst>
            <pc:docMk/>
            <pc:sldMk cId="3450798106" sldId="298"/>
            <ac:spMk id="10" creationId="{CCF42C45-5ED1-4534-9E05-E54C175ACC37}"/>
          </ac:spMkLst>
        </pc:spChg>
        <pc:spChg chg="add mod">
          <ac:chgData name="Pavel Balazki" userId="c3c21ac0-baf1-4941-bc8b-999f3c858890" providerId="ADAL" clId="{4BD2A3D4-F360-4C7A-8BD5-CEE7F5664E7F}" dt="2021-10-24T17:09:24.386" v="9050" actId="242"/>
          <ac:spMkLst>
            <pc:docMk/>
            <pc:sldMk cId="3450798106" sldId="298"/>
            <ac:spMk id="11" creationId="{A48CE893-FDF6-4A37-B9F0-CAB3485F46A2}"/>
          </ac:spMkLst>
        </pc:spChg>
        <pc:spChg chg="add mod">
          <ac:chgData name="Pavel Balazki" userId="c3c21ac0-baf1-4941-bc8b-999f3c858890" providerId="ADAL" clId="{4BD2A3D4-F360-4C7A-8BD5-CEE7F5664E7F}" dt="2021-10-24T17:11:10.616" v="9130" actId="14100"/>
          <ac:spMkLst>
            <pc:docMk/>
            <pc:sldMk cId="3450798106" sldId="298"/>
            <ac:spMk id="12" creationId="{CA412082-1D48-45DA-8C1C-494A45947C15}"/>
          </ac:spMkLst>
        </pc:spChg>
        <pc:spChg chg="add mod">
          <ac:chgData name="Pavel Balazki" userId="c3c21ac0-baf1-4941-bc8b-999f3c858890" providerId="ADAL" clId="{4BD2A3D4-F360-4C7A-8BD5-CEE7F5664E7F}" dt="2021-10-24T17:11:08.554" v="9129" actId="14100"/>
          <ac:spMkLst>
            <pc:docMk/>
            <pc:sldMk cId="3450798106" sldId="298"/>
            <ac:spMk id="13" creationId="{421E2EC1-1AF2-433E-966A-C3BEAF5ECA8B}"/>
          </ac:spMkLst>
        </pc:spChg>
        <pc:spChg chg="add mod">
          <ac:chgData name="Pavel Balazki" userId="c3c21ac0-baf1-4941-bc8b-999f3c858890" providerId="ADAL" clId="{4BD2A3D4-F360-4C7A-8BD5-CEE7F5664E7F}" dt="2021-10-24T17:11:04.512" v="9128" actId="14100"/>
          <ac:spMkLst>
            <pc:docMk/>
            <pc:sldMk cId="3450798106" sldId="298"/>
            <ac:spMk id="14" creationId="{9661D039-6791-4F00-9A52-C31B1015323D}"/>
          </ac:spMkLst>
        </pc:spChg>
        <pc:spChg chg="add mod">
          <ac:chgData name="Pavel Balazki" userId="c3c21ac0-baf1-4941-bc8b-999f3c858890" providerId="ADAL" clId="{4BD2A3D4-F360-4C7A-8BD5-CEE7F5664E7F}" dt="2021-10-24T17:11:00.502" v="9127" actId="14100"/>
          <ac:spMkLst>
            <pc:docMk/>
            <pc:sldMk cId="3450798106" sldId="298"/>
            <ac:spMk id="15" creationId="{A15FAE38-FC7D-415F-9205-470106A6900C}"/>
          </ac:spMkLst>
        </pc:spChg>
        <pc:spChg chg="add mod">
          <ac:chgData name="Pavel Balazki" userId="c3c21ac0-baf1-4941-bc8b-999f3c858890" providerId="ADAL" clId="{4BD2A3D4-F360-4C7A-8BD5-CEE7F5664E7F}" dt="2021-10-24T17:10:57.733" v="9126" actId="14100"/>
          <ac:spMkLst>
            <pc:docMk/>
            <pc:sldMk cId="3450798106" sldId="298"/>
            <ac:spMk id="16" creationId="{29B3A8CF-FB3D-4CB6-8014-703F08E20560}"/>
          </ac:spMkLst>
        </pc:spChg>
        <pc:spChg chg="add mod">
          <ac:chgData name="Pavel Balazki" userId="c3c21ac0-baf1-4941-bc8b-999f3c858890" providerId="ADAL" clId="{4BD2A3D4-F360-4C7A-8BD5-CEE7F5664E7F}" dt="2021-10-24T17:11:25.138" v="9154" actId="20577"/>
          <ac:spMkLst>
            <pc:docMk/>
            <pc:sldMk cId="3450798106" sldId="298"/>
            <ac:spMk id="17" creationId="{3145520B-9150-40C3-BA35-173B71D62449}"/>
          </ac:spMkLst>
        </pc:spChg>
        <pc:spChg chg="add mod">
          <ac:chgData name="Pavel Balazki" userId="c3c21ac0-baf1-4941-bc8b-999f3c858890" providerId="ADAL" clId="{4BD2A3D4-F360-4C7A-8BD5-CEE7F5664E7F}" dt="2021-10-24T17:11:33.594" v="9158" actId="20577"/>
          <ac:spMkLst>
            <pc:docMk/>
            <pc:sldMk cId="3450798106" sldId="298"/>
            <ac:spMk id="18" creationId="{A99AC0CD-1E37-4F9B-8A05-A8A88A0D261E}"/>
          </ac:spMkLst>
        </pc:spChg>
        <pc:spChg chg="add mod">
          <ac:chgData name="Pavel Balazki" userId="c3c21ac0-baf1-4941-bc8b-999f3c858890" providerId="ADAL" clId="{4BD2A3D4-F360-4C7A-8BD5-CEE7F5664E7F}" dt="2021-10-24T17:11:40.032" v="9163" actId="20577"/>
          <ac:spMkLst>
            <pc:docMk/>
            <pc:sldMk cId="3450798106" sldId="298"/>
            <ac:spMk id="19" creationId="{A3DA5BE2-9ECB-4206-AFD8-B98EAC135533}"/>
          </ac:spMkLst>
        </pc:spChg>
        <pc:spChg chg="add del mod">
          <ac:chgData name="Pavel Balazki" userId="c3c21ac0-baf1-4941-bc8b-999f3c858890" providerId="ADAL" clId="{4BD2A3D4-F360-4C7A-8BD5-CEE7F5664E7F}" dt="2021-10-25T09:47:42.481" v="10024" actId="478"/>
          <ac:spMkLst>
            <pc:docMk/>
            <pc:sldMk cId="3450798106" sldId="298"/>
            <ac:spMk id="20" creationId="{035B4216-9B3A-48B3-9BCD-6D66DDB9D1C8}"/>
          </ac:spMkLst>
        </pc:spChg>
      </pc:sldChg>
      <pc:sldChg chg="modSp new mod">
        <pc:chgData name="Pavel Balazki" userId="c3c21ac0-baf1-4941-bc8b-999f3c858890" providerId="ADAL" clId="{4BD2A3D4-F360-4C7A-8BD5-CEE7F5664E7F}" dt="2021-10-24T17:16:31.155" v="9504" actId="20577"/>
        <pc:sldMkLst>
          <pc:docMk/>
          <pc:sldMk cId="2567708532" sldId="299"/>
        </pc:sldMkLst>
        <pc:spChg chg="mod">
          <ac:chgData name="Pavel Balazki" userId="c3c21ac0-baf1-4941-bc8b-999f3c858890" providerId="ADAL" clId="{4BD2A3D4-F360-4C7A-8BD5-CEE7F5664E7F}" dt="2021-10-24T17:16:31.155" v="9504" actId="20577"/>
          <ac:spMkLst>
            <pc:docMk/>
            <pc:sldMk cId="2567708532" sldId="299"/>
            <ac:spMk id="2" creationId="{1E7F120E-E900-401B-8E1B-95EF682E6B84}"/>
          </ac:spMkLst>
        </pc:spChg>
      </pc:sldChg>
      <pc:sldChg chg="add">
        <pc:chgData name="Pavel Balazki" userId="c3c21ac0-baf1-4941-bc8b-999f3c858890" providerId="ADAL" clId="{4BD2A3D4-F360-4C7A-8BD5-CEE7F5664E7F}" dt="2021-10-24T17:16:49.644" v="9505"/>
        <pc:sldMkLst>
          <pc:docMk/>
          <pc:sldMk cId="662075361" sldId="300"/>
        </pc:sldMkLst>
      </pc:sldChg>
      <pc:sldChg chg="delSp modSp new mod">
        <pc:chgData name="Pavel Balazki" userId="c3c21ac0-baf1-4941-bc8b-999f3c858890" providerId="ADAL" clId="{4BD2A3D4-F360-4C7A-8BD5-CEE7F5664E7F}" dt="2021-10-24T17:17:45.852" v="9523" actId="20577"/>
        <pc:sldMkLst>
          <pc:docMk/>
          <pc:sldMk cId="3234822943" sldId="301"/>
        </pc:sldMkLst>
        <pc:spChg chg="del">
          <ac:chgData name="Pavel Balazki" userId="c3c21ac0-baf1-4941-bc8b-999f3c858890" providerId="ADAL" clId="{4BD2A3D4-F360-4C7A-8BD5-CEE7F5664E7F}" dt="2021-10-24T17:17:40.556" v="9508" actId="478"/>
          <ac:spMkLst>
            <pc:docMk/>
            <pc:sldMk cId="3234822943" sldId="301"/>
            <ac:spMk id="2" creationId="{B209C002-6E5D-4104-B67D-EBCA1BA14980}"/>
          </ac:spMkLst>
        </pc:spChg>
        <pc:spChg chg="mod">
          <ac:chgData name="Pavel Balazki" userId="c3c21ac0-baf1-4941-bc8b-999f3c858890" providerId="ADAL" clId="{4BD2A3D4-F360-4C7A-8BD5-CEE7F5664E7F}" dt="2021-10-24T17:17:45.852" v="9523" actId="20577"/>
          <ac:spMkLst>
            <pc:docMk/>
            <pc:sldMk cId="3234822943" sldId="301"/>
            <ac:spMk id="3" creationId="{ABDF9345-4646-48F6-B05C-2927609066A3}"/>
          </ac:spMkLst>
        </pc:spChg>
      </pc:sldChg>
      <pc:sldChg chg="modSp add mod">
        <pc:chgData name="Pavel Balazki" userId="c3c21ac0-baf1-4941-bc8b-999f3c858890" providerId="ADAL" clId="{4BD2A3D4-F360-4C7A-8BD5-CEE7F5664E7F}" dt="2021-10-24T17:18:08.205" v="9536" actId="6549"/>
        <pc:sldMkLst>
          <pc:docMk/>
          <pc:sldMk cId="4241515710" sldId="302"/>
        </pc:sldMkLst>
        <pc:spChg chg="mod">
          <ac:chgData name="Pavel Balazki" userId="c3c21ac0-baf1-4941-bc8b-999f3c858890" providerId="ADAL" clId="{4BD2A3D4-F360-4C7A-8BD5-CEE7F5664E7F}" dt="2021-10-24T17:18:08.205" v="9536" actId="6549"/>
          <ac:spMkLst>
            <pc:docMk/>
            <pc:sldMk cId="4241515710" sldId="302"/>
            <ac:spMk id="3" creationId="{FF51C3AE-BCD2-466E-83B9-E337307E7C93}"/>
          </ac:spMkLst>
        </pc:spChg>
      </pc:sldChg>
      <pc:sldChg chg="add">
        <pc:chgData name="Pavel Balazki" userId="c3c21ac0-baf1-4941-bc8b-999f3c858890" providerId="ADAL" clId="{4BD2A3D4-F360-4C7A-8BD5-CEE7F5664E7F}" dt="2021-10-24T17:17:51.765" v="9524"/>
        <pc:sldMkLst>
          <pc:docMk/>
          <pc:sldMk cId="3101342778" sldId="303"/>
        </pc:sldMkLst>
      </pc:sldChg>
      <pc:sldChg chg="modSp new mod">
        <pc:chgData name="Pavel Balazki" userId="c3c21ac0-baf1-4941-bc8b-999f3c858890" providerId="ADAL" clId="{4BD2A3D4-F360-4C7A-8BD5-CEE7F5664E7F}" dt="2021-10-25T13:12:31.754" v="10505" actId="20577"/>
        <pc:sldMkLst>
          <pc:docMk/>
          <pc:sldMk cId="1215589352" sldId="304"/>
        </pc:sldMkLst>
        <pc:spChg chg="mod">
          <ac:chgData name="Pavel Balazki" userId="c3c21ac0-baf1-4941-bc8b-999f3c858890" providerId="ADAL" clId="{4BD2A3D4-F360-4C7A-8BD5-CEE7F5664E7F}" dt="2021-10-25T13:12:31.754" v="10505" actId="20577"/>
          <ac:spMkLst>
            <pc:docMk/>
            <pc:sldMk cId="1215589352" sldId="304"/>
            <ac:spMk id="6" creationId="{84CB94B2-DBCC-493B-8BFD-D16F49F1AFBE}"/>
          </ac:spMkLst>
        </pc:spChg>
      </pc:sldChg>
      <pc:sldChg chg="new del">
        <pc:chgData name="Pavel Balazki" userId="c3c21ac0-baf1-4941-bc8b-999f3c858890" providerId="ADAL" clId="{4BD2A3D4-F360-4C7A-8BD5-CEE7F5664E7F}" dt="2021-10-25T07:24:52.967" v="9549" actId="680"/>
        <pc:sldMkLst>
          <pc:docMk/>
          <pc:sldMk cId="3449816284" sldId="304"/>
        </pc:sldMkLst>
      </pc:sldChg>
      <pc:sldChg chg="add del">
        <pc:chgData name="Pavel Balazki" userId="c3c21ac0-baf1-4941-bc8b-999f3c858890" providerId="ADAL" clId="{4BD2A3D4-F360-4C7A-8BD5-CEE7F5664E7F}" dt="2021-10-24T17:18:38.784" v="9537" actId="47"/>
        <pc:sldMkLst>
          <pc:docMk/>
          <pc:sldMk cId="3942472082" sldId="304"/>
        </pc:sldMkLst>
      </pc:sldChg>
      <pc:sldChg chg="modSp new mod">
        <pc:chgData name="Pavel Balazki" userId="c3c21ac0-baf1-4941-bc8b-999f3c858890" providerId="ADAL" clId="{4BD2A3D4-F360-4C7A-8BD5-CEE7F5664E7F}" dt="2021-10-25T14:09:20.921" v="10953" actId="20577"/>
        <pc:sldMkLst>
          <pc:docMk/>
          <pc:sldMk cId="3166989829" sldId="305"/>
        </pc:sldMkLst>
        <pc:spChg chg="mod">
          <ac:chgData name="Pavel Balazki" userId="c3c21ac0-baf1-4941-bc8b-999f3c858890" providerId="ADAL" clId="{4BD2A3D4-F360-4C7A-8BD5-CEE7F5664E7F}" dt="2021-10-25T14:08:43.132" v="10845" actId="20577"/>
          <ac:spMkLst>
            <pc:docMk/>
            <pc:sldMk cId="3166989829" sldId="305"/>
            <ac:spMk id="4" creationId="{386B6577-D2C3-46AC-8FBB-9C2D6D263384}"/>
          </ac:spMkLst>
        </pc:spChg>
        <pc:spChg chg="mod">
          <ac:chgData name="Pavel Balazki" userId="c3c21ac0-baf1-4941-bc8b-999f3c858890" providerId="ADAL" clId="{4BD2A3D4-F360-4C7A-8BD5-CEE7F5664E7F}" dt="2021-10-25T14:09:20.921" v="10953" actId="20577"/>
          <ac:spMkLst>
            <pc:docMk/>
            <pc:sldMk cId="3166989829" sldId="305"/>
            <ac:spMk id="6" creationId="{3E6BD2E6-79A2-46F4-B07E-E1EDB2B05A32}"/>
          </ac:spMkLst>
        </pc:spChg>
      </pc:sldChg>
      <pc:sldChg chg="add del">
        <pc:chgData name="Pavel Balazki" userId="c3c21ac0-baf1-4941-bc8b-999f3c858890" providerId="ADAL" clId="{4BD2A3D4-F360-4C7A-8BD5-CEE7F5664E7F}" dt="2021-10-24T17:18:46.331" v="9538" actId="47"/>
        <pc:sldMkLst>
          <pc:docMk/>
          <pc:sldMk cId="3351231021" sldId="305"/>
        </pc:sldMkLst>
      </pc:sldChg>
      <pc:sldChg chg="modSp new mod">
        <pc:chgData name="Pavel Balazki" userId="c3c21ac0-baf1-4941-bc8b-999f3c858890" providerId="ADAL" clId="{4BD2A3D4-F360-4C7A-8BD5-CEE7F5664E7F}" dt="2021-10-26T07:28:50.671" v="10979" actId="20577"/>
        <pc:sldMkLst>
          <pc:docMk/>
          <pc:sldMk cId="459639805" sldId="306"/>
        </pc:sldMkLst>
        <pc:spChg chg="mod">
          <ac:chgData name="Pavel Balazki" userId="c3c21ac0-baf1-4941-bc8b-999f3c858890" providerId="ADAL" clId="{4BD2A3D4-F360-4C7A-8BD5-CEE7F5664E7F}" dt="2021-10-26T07:28:50.671" v="10979" actId="20577"/>
          <ac:spMkLst>
            <pc:docMk/>
            <pc:sldMk cId="459639805" sldId="306"/>
            <ac:spMk id="2" creationId="{64B530BE-7A38-412B-9574-30C4974AECB9}"/>
          </ac:spMkLst>
        </pc:spChg>
      </pc:sldChg>
      <pc:sldChg chg="add del">
        <pc:chgData name="Pavel Balazki" userId="c3c21ac0-baf1-4941-bc8b-999f3c858890" providerId="ADAL" clId="{4BD2A3D4-F360-4C7A-8BD5-CEE7F5664E7F}" dt="2021-10-24T17:18:51.723" v="9539" actId="47"/>
        <pc:sldMkLst>
          <pc:docMk/>
          <pc:sldMk cId="742808161" sldId="306"/>
        </pc:sldMkLst>
      </pc:sldChg>
      <pc:sldChg chg="modSp new mod">
        <pc:chgData name="Pavel Balazki" userId="c3c21ac0-baf1-4941-bc8b-999f3c858890" providerId="ADAL" clId="{4BD2A3D4-F360-4C7A-8BD5-CEE7F5664E7F}" dt="2021-10-26T07:28:56.878" v="10993" actId="20577"/>
        <pc:sldMkLst>
          <pc:docMk/>
          <pc:sldMk cId="114002570" sldId="307"/>
        </pc:sldMkLst>
        <pc:spChg chg="mod">
          <ac:chgData name="Pavel Balazki" userId="c3c21ac0-baf1-4941-bc8b-999f3c858890" providerId="ADAL" clId="{4BD2A3D4-F360-4C7A-8BD5-CEE7F5664E7F}" dt="2021-10-26T07:28:56.878" v="10993" actId="20577"/>
          <ac:spMkLst>
            <pc:docMk/>
            <pc:sldMk cId="114002570" sldId="307"/>
            <ac:spMk id="2" creationId="{5EE548AC-A6E2-42D7-BCB1-4EA6224CF138}"/>
          </ac:spMkLst>
        </pc:spChg>
      </pc:sldChg>
      <pc:sldChg chg="add del">
        <pc:chgData name="Pavel Balazki" userId="c3c21ac0-baf1-4941-bc8b-999f3c858890" providerId="ADAL" clId="{4BD2A3D4-F360-4C7A-8BD5-CEE7F5664E7F}" dt="2021-10-24T17:18:56.181" v="9540" actId="47"/>
        <pc:sldMkLst>
          <pc:docMk/>
          <pc:sldMk cId="3671720592" sldId="307"/>
        </pc:sldMkLst>
      </pc:sldChg>
      <pc:sldChg chg="modSp add del mod">
        <pc:chgData name="Pavel Balazki" userId="c3c21ac0-baf1-4941-bc8b-999f3c858890" providerId="ADAL" clId="{4BD2A3D4-F360-4C7A-8BD5-CEE7F5664E7F}" dt="2021-10-24T17:19:07.880" v="9541" actId="47"/>
        <pc:sldMkLst>
          <pc:docMk/>
          <pc:sldMk cId="1114696464" sldId="308"/>
        </pc:sldMkLst>
        <pc:spChg chg="mod">
          <ac:chgData name="Pavel Balazki" userId="c3c21ac0-baf1-4941-bc8b-999f3c858890" providerId="ADAL" clId="{4BD2A3D4-F360-4C7A-8BD5-CEE7F5664E7F}" dt="2021-10-24T17:17:51.907" v="9526" actId="27636"/>
          <ac:spMkLst>
            <pc:docMk/>
            <pc:sldMk cId="1114696464" sldId="308"/>
            <ac:spMk id="3" creationId="{6D2221F4-C189-4BBD-9D21-B3959F8E1AF8}"/>
          </ac:spMkLst>
        </pc:spChg>
      </pc:sldChg>
      <pc:sldChg chg="modSp new mod">
        <pc:chgData name="Pavel Balazki" userId="c3c21ac0-baf1-4941-bc8b-999f3c858890" providerId="ADAL" clId="{4BD2A3D4-F360-4C7A-8BD5-CEE7F5664E7F}" dt="2021-10-26T07:46:23.652" v="11569" actId="20577"/>
        <pc:sldMkLst>
          <pc:docMk/>
          <pc:sldMk cId="3248448650" sldId="308"/>
        </pc:sldMkLst>
        <pc:spChg chg="mod">
          <ac:chgData name="Pavel Balazki" userId="c3c21ac0-baf1-4941-bc8b-999f3c858890" providerId="ADAL" clId="{4BD2A3D4-F360-4C7A-8BD5-CEE7F5664E7F}" dt="2021-10-26T07:42:59.815" v="11473" actId="20577"/>
          <ac:spMkLst>
            <pc:docMk/>
            <pc:sldMk cId="3248448650" sldId="308"/>
            <ac:spMk id="4" creationId="{5300E529-0FA7-467F-A995-49DF7F986AA6}"/>
          </ac:spMkLst>
        </pc:spChg>
        <pc:spChg chg="mod">
          <ac:chgData name="Pavel Balazki" userId="c3c21ac0-baf1-4941-bc8b-999f3c858890" providerId="ADAL" clId="{4BD2A3D4-F360-4C7A-8BD5-CEE7F5664E7F}" dt="2021-10-26T07:46:23.652" v="11569" actId="20577"/>
          <ac:spMkLst>
            <pc:docMk/>
            <pc:sldMk cId="3248448650" sldId="308"/>
            <ac:spMk id="6" creationId="{D55D34AA-F928-4C91-9C55-EB968E5E974A}"/>
          </ac:spMkLst>
        </pc:spChg>
      </pc:sldChg>
      <pc:sldChg chg="modSp new mod">
        <pc:chgData name="Pavel Balazki" userId="c3c21ac0-baf1-4941-bc8b-999f3c858890" providerId="ADAL" clId="{4BD2A3D4-F360-4C7A-8BD5-CEE7F5664E7F}" dt="2021-10-26T14:13:01.681" v="14081" actId="20577"/>
        <pc:sldMkLst>
          <pc:docMk/>
          <pc:sldMk cId="751889026" sldId="309"/>
        </pc:sldMkLst>
        <pc:spChg chg="mod">
          <ac:chgData name="Pavel Balazki" userId="c3c21ac0-baf1-4941-bc8b-999f3c858890" providerId="ADAL" clId="{4BD2A3D4-F360-4C7A-8BD5-CEE7F5664E7F}" dt="2021-10-26T07:33:08.112" v="11139" actId="20577"/>
          <ac:spMkLst>
            <pc:docMk/>
            <pc:sldMk cId="751889026" sldId="309"/>
            <ac:spMk id="4" creationId="{EB4AB7FA-386E-47CD-AA56-C945E8498FB4}"/>
          </ac:spMkLst>
        </pc:spChg>
        <pc:spChg chg="mod">
          <ac:chgData name="Pavel Balazki" userId="c3c21ac0-baf1-4941-bc8b-999f3c858890" providerId="ADAL" clId="{4BD2A3D4-F360-4C7A-8BD5-CEE7F5664E7F}" dt="2021-10-26T08:46:52.881" v="11577" actId="20577"/>
          <ac:spMkLst>
            <pc:docMk/>
            <pc:sldMk cId="751889026" sldId="309"/>
            <ac:spMk id="5" creationId="{478459E3-EA28-4717-AF91-591CE5E32598}"/>
          </ac:spMkLst>
        </pc:spChg>
        <pc:spChg chg="mod">
          <ac:chgData name="Pavel Balazki" userId="c3c21ac0-baf1-4941-bc8b-999f3c858890" providerId="ADAL" clId="{4BD2A3D4-F360-4C7A-8BD5-CEE7F5664E7F}" dt="2021-10-26T14:13:01.681" v="14081" actId="20577"/>
          <ac:spMkLst>
            <pc:docMk/>
            <pc:sldMk cId="751889026" sldId="309"/>
            <ac:spMk id="6" creationId="{CCB030E0-FF5D-49B0-A413-2D280171A681}"/>
          </ac:spMkLst>
        </pc:spChg>
      </pc:sldChg>
      <pc:sldChg chg="add del">
        <pc:chgData name="Pavel Balazki" userId="c3c21ac0-baf1-4941-bc8b-999f3c858890" providerId="ADAL" clId="{4BD2A3D4-F360-4C7A-8BD5-CEE7F5664E7F}" dt="2021-10-24T17:19:09.523" v="9542" actId="47"/>
        <pc:sldMkLst>
          <pc:docMk/>
          <pc:sldMk cId="2340987891" sldId="309"/>
        </pc:sldMkLst>
      </pc:sldChg>
      <pc:sldChg chg="add del">
        <pc:chgData name="Pavel Balazki" userId="c3c21ac0-baf1-4941-bc8b-999f3c858890" providerId="ADAL" clId="{4BD2A3D4-F360-4C7A-8BD5-CEE7F5664E7F}" dt="2021-10-26T08:57:22.180" v="12421" actId="47"/>
        <pc:sldMkLst>
          <pc:docMk/>
          <pc:sldMk cId="2737681646" sldId="310"/>
        </pc:sldMkLst>
      </pc:sldChg>
      <pc:sldChg chg="add del">
        <pc:chgData name="Pavel Balazki" userId="c3c21ac0-baf1-4941-bc8b-999f3c858890" providerId="ADAL" clId="{4BD2A3D4-F360-4C7A-8BD5-CEE7F5664E7F}" dt="2021-10-24T17:19:10.193" v="9543" actId="47"/>
        <pc:sldMkLst>
          <pc:docMk/>
          <pc:sldMk cId="3881896015" sldId="310"/>
        </pc:sldMkLst>
      </pc:sldChg>
      <pc:sldChg chg="modSp new mod">
        <pc:chgData name="Pavel Balazki" userId="c3c21ac0-baf1-4941-bc8b-999f3c858890" providerId="ADAL" clId="{4BD2A3D4-F360-4C7A-8BD5-CEE7F5664E7F}" dt="2021-10-26T08:53:15.106" v="12311" actId="5793"/>
        <pc:sldMkLst>
          <pc:docMk/>
          <pc:sldMk cId="3610077671" sldId="311"/>
        </pc:sldMkLst>
        <pc:spChg chg="mod">
          <ac:chgData name="Pavel Balazki" userId="c3c21ac0-baf1-4941-bc8b-999f3c858890" providerId="ADAL" clId="{4BD2A3D4-F360-4C7A-8BD5-CEE7F5664E7F}" dt="2021-10-26T08:49:23.956" v="11868" actId="20577"/>
          <ac:spMkLst>
            <pc:docMk/>
            <pc:sldMk cId="3610077671" sldId="311"/>
            <ac:spMk id="4" creationId="{9A5B5DA4-3333-446D-96B1-71012F7F9BFA}"/>
          </ac:spMkLst>
        </pc:spChg>
        <pc:spChg chg="mod">
          <ac:chgData name="Pavel Balazki" userId="c3c21ac0-baf1-4941-bc8b-999f3c858890" providerId="ADAL" clId="{4BD2A3D4-F360-4C7A-8BD5-CEE7F5664E7F}" dt="2021-10-26T08:49:26.067" v="11874" actId="20577"/>
          <ac:spMkLst>
            <pc:docMk/>
            <pc:sldMk cId="3610077671" sldId="311"/>
            <ac:spMk id="5" creationId="{89317242-CC61-4453-8689-0FBBF3605372}"/>
          </ac:spMkLst>
        </pc:spChg>
        <pc:spChg chg="mod">
          <ac:chgData name="Pavel Balazki" userId="c3c21ac0-baf1-4941-bc8b-999f3c858890" providerId="ADAL" clId="{4BD2A3D4-F360-4C7A-8BD5-CEE7F5664E7F}" dt="2021-10-26T08:53:15.106" v="12311" actId="5793"/>
          <ac:spMkLst>
            <pc:docMk/>
            <pc:sldMk cId="3610077671" sldId="311"/>
            <ac:spMk id="6" creationId="{05BDDD5D-3D5D-4DBF-AC89-1E3ED04C1708}"/>
          </ac:spMkLst>
        </pc:spChg>
      </pc:sldChg>
      <pc:sldChg chg="modSp new mod">
        <pc:chgData name="Pavel Balazki" userId="c3c21ac0-baf1-4941-bc8b-999f3c858890" providerId="ADAL" clId="{4BD2A3D4-F360-4C7A-8BD5-CEE7F5664E7F}" dt="2021-10-26T12:48:22.217" v="13122" actId="20577"/>
        <pc:sldMkLst>
          <pc:docMk/>
          <pc:sldMk cId="3402974519" sldId="312"/>
        </pc:sldMkLst>
        <pc:spChg chg="mod">
          <ac:chgData name="Pavel Balazki" userId="c3c21ac0-baf1-4941-bc8b-999f3c858890" providerId="ADAL" clId="{4BD2A3D4-F360-4C7A-8BD5-CEE7F5664E7F}" dt="2021-10-26T09:22:29.026" v="12440" actId="20577"/>
          <ac:spMkLst>
            <pc:docMk/>
            <pc:sldMk cId="3402974519" sldId="312"/>
            <ac:spMk id="4" creationId="{E10D2B66-EEF6-4CC7-B2B0-773484934906}"/>
          </ac:spMkLst>
        </pc:spChg>
        <pc:spChg chg="mod">
          <ac:chgData name="Pavel Balazki" userId="c3c21ac0-baf1-4941-bc8b-999f3c858890" providerId="ADAL" clId="{4BD2A3D4-F360-4C7A-8BD5-CEE7F5664E7F}" dt="2021-10-26T09:22:33.486" v="12446" actId="20577"/>
          <ac:spMkLst>
            <pc:docMk/>
            <pc:sldMk cId="3402974519" sldId="312"/>
            <ac:spMk id="5" creationId="{6C6A2617-DCA8-4D76-82AA-72CC3240759A}"/>
          </ac:spMkLst>
        </pc:spChg>
        <pc:spChg chg="mod">
          <ac:chgData name="Pavel Balazki" userId="c3c21ac0-baf1-4941-bc8b-999f3c858890" providerId="ADAL" clId="{4BD2A3D4-F360-4C7A-8BD5-CEE7F5664E7F}" dt="2021-10-26T12:48:22.217" v="13122" actId="20577"/>
          <ac:spMkLst>
            <pc:docMk/>
            <pc:sldMk cId="3402974519" sldId="312"/>
            <ac:spMk id="6" creationId="{32BD6180-EAD1-4C1A-BE4F-9E2853B49124}"/>
          </ac:spMkLst>
        </pc:spChg>
      </pc:sldChg>
      <pc:sldChg chg="modSp new mod">
        <pc:chgData name="Pavel Balazki" userId="c3c21ac0-baf1-4941-bc8b-999f3c858890" providerId="ADAL" clId="{4BD2A3D4-F360-4C7A-8BD5-CEE7F5664E7F}" dt="2021-10-26T12:37:16.663" v="12941" actId="313"/>
        <pc:sldMkLst>
          <pc:docMk/>
          <pc:sldMk cId="3712494227" sldId="313"/>
        </pc:sldMkLst>
        <pc:spChg chg="mod">
          <ac:chgData name="Pavel Balazki" userId="c3c21ac0-baf1-4941-bc8b-999f3c858890" providerId="ADAL" clId="{4BD2A3D4-F360-4C7A-8BD5-CEE7F5664E7F}" dt="2021-10-26T12:36:53.992" v="12850" actId="20577"/>
          <ac:spMkLst>
            <pc:docMk/>
            <pc:sldMk cId="3712494227" sldId="313"/>
            <ac:spMk id="4" creationId="{025FF795-D8B3-4D7D-9739-535B1C550660}"/>
          </ac:spMkLst>
        </pc:spChg>
        <pc:spChg chg="mod">
          <ac:chgData name="Pavel Balazki" userId="c3c21ac0-baf1-4941-bc8b-999f3c858890" providerId="ADAL" clId="{4BD2A3D4-F360-4C7A-8BD5-CEE7F5664E7F}" dt="2021-10-26T12:37:16.663" v="12941" actId="313"/>
          <ac:spMkLst>
            <pc:docMk/>
            <pc:sldMk cId="3712494227" sldId="313"/>
            <ac:spMk id="6" creationId="{9333FC7E-19E8-4931-AED7-A9E183B03731}"/>
          </ac:spMkLst>
        </pc:spChg>
      </pc:sldChg>
      <pc:sldChg chg="modSp new mod">
        <pc:chgData name="Pavel Balazki" userId="c3c21ac0-baf1-4941-bc8b-999f3c858890" providerId="ADAL" clId="{4BD2A3D4-F360-4C7A-8BD5-CEE7F5664E7F}" dt="2021-10-26T14:48:48.987" v="14086" actId="20577"/>
        <pc:sldMkLst>
          <pc:docMk/>
          <pc:sldMk cId="640370488" sldId="314"/>
        </pc:sldMkLst>
        <pc:spChg chg="mod">
          <ac:chgData name="Pavel Balazki" userId="c3c21ac0-baf1-4941-bc8b-999f3c858890" providerId="ADAL" clId="{4BD2A3D4-F360-4C7A-8BD5-CEE7F5664E7F}" dt="2021-10-26T12:57:38.773" v="13136" actId="20577"/>
          <ac:spMkLst>
            <pc:docMk/>
            <pc:sldMk cId="640370488" sldId="314"/>
            <ac:spMk id="4" creationId="{7BBA4F9A-2470-4E79-BAA8-0EBAFB618FBE}"/>
          </ac:spMkLst>
        </pc:spChg>
        <pc:spChg chg="mod">
          <ac:chgData name="Pavel Balazki" userId="c3c21ac0-baf1-4941-bc8b-999f3c858890" providerId="ADAL" clId="{4BD2A3D4-F360-4C7A-8BD5-CEE7F5664E7F}" dt="2021-10-26T14:48:48.987" v="14086" actId="20577"/>
          <ac:spMkLst>
            <pc:docMk/>
            <pc:sldMk cId="640370488" sldId="314"/>
            <ac:spMk id="6" creationId="{05C1502B-2AD3-4382-A3C6-AC7985D7E012}"/>
          </ac:spMkLst>
        </pc:spChg>
      </pc:sldChg>
      <pc:sldChg chg="modSp new mod">
        <pc:chgData name="Pavel Balazki" userId="c3c21ac0-baf1-4941-bc8b-999f3c858890" providerId="ADAL" clId="{4BD2A3D4-F360-4C7A-8BD5-CEE7F5664E7F}" dt="2021-10-26T13:43:17.709" v="14069" actId="20577"/>
        <pc:sldMkLst>
          <pc:docMk/>
          <pc:sldMk cId="1454024646" sldId="315"/>
        </pc:sldMkLst>
        <pc:spChg chg="mod">
          <ac:chgData name="Pavel Balazki" userId="c3c21ac0-baf1-4941-bc8b-999f3c858890" providerId="ADAL" clId="{4BD2A3D4-F360-4C7A-8BD5-CEE7F5664E7F}" dt="2021-10-26T13:22:37.164" v="13436" actId="20577"/>
          <ac:spMkLst>
            <pc:docMk/>
            <pc:sldMk cId="1454024646" sldId="315"/>
            <ac:spMk id="4" creationId="{3C8135B8-8407-4BC7-ACA4-3B1366B9EAAD}"/>
          </ac:spMkLst>
        </pc:spChg>
        <pc:spChg chg="mod">
          <ac:chgData name="Pavel Balazki" userId="c3c21ac0-baf1-4941-bc8b-999f3c858890" providerId="ADAL" clId="{4BD2A3D4-F360-4C7A-8BD5-CEE7F5664E7F}" dt="2021-10-26T13:43:17.709" v="14069" actId="20577"/>
          <ac:spMkLst>
            <pc:docMk/>
            <pc:sldMk cId="1454024646" sldId="315"/>
            <ac:spMk id="6" creationId="{C4D16C9D-F93D-4E44-87E6-F098B6CB611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A5C1D8-D6FD-419B-9220-8D5414BF931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89E97C-4B99-40E1-8BCC-30CB21C9B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63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F5E1A-DA43-4BA3-9963-120D8CD3C7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6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0F0FBD1-4674-4468-84EC-F760AA33A2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53375AE-391C-48A3-A554-DBD04B874227}"/>
              </a:ext>
            </a:extLst>
          </p:cNvPr>
          <p:cNvSpPr/>
          <p:nvPr/>
        </p:nvSpPr>
        <p:spPr>
          <a:xfrm>
            <a:off x="813117" y="4939224"/>
            <a:ext cx="828000" cy="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E83292F-953A-40C1-A7F5-6965874567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500" y="5628298"/>
            <a:ext cx="4089400" cy="378193"/>
          </a:xfrm>
          <a:solidFill>
            <a:srgbClr val="00BBFF"/>
          </a:solidFill>
        </p:spPr>
        <p:txBody>
          <a:bodyPr anchor="ctr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Date / </a:t>
            </a:r>
            <a:r>
              <a:rPr lang="de-DE" dirty="0" err="1"/>
              <a:t>Presenter</a:t>
            </a:r>
            <a:r>
              <a:rPr lang="de-DE" dirty="0"/>
              <a:t> / Version</a:t>
            </a: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840570E0-0107-4FB4-A0DE-1AACB2A78E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5958" y="3535680"/>
            <a:ext cx="8468042" cy="655320"/>
          </a:xfrm>
        </p:spPr>
        <p:txBody>
          <a:bodyPr anchor="b">
            <a:noAutofit/>
          </a:bodyPr>
          <a:lstStyle>
            <a:lvl1pPr marL="0" indent="0">
              <a:buNone/>
              <a:defRPr sz="5400" kern="800" spc="-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de-DE" dirty="0"/>
              <a:t>Headline, Black 54pts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26C6630D-422F-4B59-B6B3-AFDB3D1199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5958" y="4217476"/>
            <a:ext cx="6265862" cy="721748"/>
          </a:xfrm>
        </p:spPr>
        <p:txBody>
          <a:bodyPr>
            <a:normAutofit/>
          </a:bodyPr>
          <a:lstStyle>
            <a:lvl1pPr marL="0" indent="0">
              <a:buNone/>
              <a:defRPr sz="3600" kern="800" spc="-1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Subhead</a:t>
            </a:r>
            <a:r>
              <a:rPr lang="de-DE" dirty="0"/>
              <a:t>, Regular 36pts</a:t>
            </a:r>
          </a:p>
        </p:txBody>
      </p:sp>
    </p:spTree>
    <p:extLst>
      <p:ext uri="{BB962C8B-B14F-4D97-AF65-F5344CB8AC3E}">
        <p14:creationId xmlns:p14="http://schemas.microsoft.com/office/powerpoint/2010/main" val="237565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kim.VISION-CONCEPT\Desktop\2_PPT_chapter_esq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30"/>
          <a:stretch/>
        </p:blipFill>
        <p:spPr bwMode="auto">
          <a:xfrm>
            <a:off x="0" y="-1"/>
            <a:ext cx="12192000" cy="501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DC5CF5D-B06E-46A5-9FB9-86F029BAF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775" y="641401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OSMOSES F2F 10.2021</a:t>
            </a:r>
            <a:endParaRPr lang="de-DE" dirty="0"/>
          </a:p>
        </p:txBody>
      </p:sp>
      <p:sp>
        <p:nvSpPr>
          <p:cNvPr id="7" name="Foliennummernplatzhalter 3">
            <a:extLst>
              <a:ext uri="{FF2B5EF4-FFF2-40B4-BE49-F238E27FC236}">
                <a16:creationId xmlns:a16="http://schemas.microsoft.com/office/drawing/2014/main" id="{D152566B-2202-4526-848D-38018F266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8" y="6414017"/>
            <a:ext cx="312737" cy="365124"/>
          </a:xfrm>
          <a:prstGeom prst="rect">
            <a:avLst/>
          </a:prstGeom>
        </p:spPr>
        <p:txBody>
          <a:bodyPr lIns="0" anchor="ctr"/>
          <a:lstStyle>
            <a:lvl1pPr>
              <a:defRPr sz="80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DF99C7-B21E-40F5-909C-50FC2670723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B473F72-3EC0-4331-90DD-11ECD111B1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3" t="37673" r="14221" b="45508"/>
          <a:stretch/>
        </p:blipFill>
        <p:spPr>
          <a:xfrm>
            <a:off x="0" y="5313368"/>
            <a:ext cx="2633662" cy="1019175"/>
          </a:xfrm>
          <a:prstGeom prst="rect">
            <a:avLst/>
          </a:prstGeom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E36C2414-35BB-45AA-94F1-FAC7BB6EA2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9" y="2187323"/>
            <a:ext cx="5338761" cy="232568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CC131BD0-A101-4D55-A69B-5AA2316A64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9" y="1622455"/>
            <a:ext cx="5338761" cy="37652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Headline, 28pts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DF9ED41-4CB0-4945-A768-DC1E6B550A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294" y="498815"/>
            <a:ext cx="1562401" cy="26280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5" y="3166915"/>
            <a:ext cx="6116400" cy="290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3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gh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kim.VISION-CONCEPT\Desktop\2_PPT_chapter_esq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30"/>
          <a:stretch/>
        </p:blipFill>
        <p:spPr bwMode="auto">
          <a:xfrm>
            <a:off x="0" y="-1"/>
            <a:ext cx="12192000" cy="501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DC5CF5D-B06E-46A5-9FB9-86F029BAF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775" y="641401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OSMOSES F2F 10.2021</a:t>
            </a:r>
            <a:endParaRPr lang="de-DE" dirty="0"/>
          </a:p>
        </p:txBody>
      </p:sp>
      <p:sp>
        <p:nvSpPr>
          <p:cNvPr id="7" name="Foliennummernplatzhalter 3">
            <a:extLst>
              <a:ext uri="{FF2B5EF4-FFF2-40B4-BE49-F238E27FC236}">
                <a16:creationId xmlns:a16="http://schemas.microsoft.com/office/drawing/2014/main" id="{D152566B-2202-4526-848D-38018F266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8" y="6414017"/>
            <a:ext cx="312737" cy="365124"/>
          </a:xfrm>
          <a:prstGeom prst="rect">
            <a:avLst/>
          </a:prstGeom>
        </p:spPr>
        <p:txBody>
          <a:bodyPr lIns="0" anchor="ctr"/>
          <a:lstStyle>
            <a:lvl1pPr>
              <a:defRPr sz="80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DF99C7-B21E-40F5-909C-50FC2670723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B473F72-3EC0-4331-90DD-11ECD111B1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3" t="37673" r="14221" b="45508"/>
          <a:stretch/>
        </p:blipFill>
        <p:spPr>
          <a:xfrm>
            <a:off x="0" y="5313368"/>
            <a:ext cx="2633662" cy="1019175"/>
          </a:xfrm>
          <a:prstGeom prst="rect">
            <a:avLst/>
          </a:prstGeom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E36C2414-35BB-45AA-94F1-FAC7BB6EA2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9" y="2187323"/>
            <a:ext cx="5338761" cy="232568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CC131BD0-A101-4D55-A69B-5AA2316A64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9" y="1622455"/>
            <a:ext cx="5338761" cy="37652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Headline, 28pts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DF9ED41-4CB0-4945-A768-DC1E6B550A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294" y="498815"/>
            <a:ext cx="1562401" cy="2628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4"/>
          <a:stretch/>
        </p:blipFill>
        <p:spPr>
          <a:xfrm>
            <a:off x="6086475" y="3166915"/>
            <a:ext cx="6103420" cy="29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9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gh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kim.VISION-CONCEPT\Desktop\2_PPT_chapter_esq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30"/>
          <a:stretch/>
        </p:blipFill>
        <p:spPr bwMode="auto">
          <a:xfrm>
            <a:off x="0" y="-1"/>
            <a:ext cx="12192000" cy="501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DC5CF5D-B06E-46A5-9FB9-86F029BAF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775" y="641401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OSMOSES F2F 10.2021</a:t>
            </a:r>
            <a:endParaRPr lang="de-DE" dirty="0"/>
          </a:p>
        </p:txBody>
      </p:sp>
      <p:sp>
        <p:nvSpPr>
          <p:cNvPr id="7" name="Foliennummernplatzhalter 3">
            <a:extLst>
              <a:ext uri="{FF2B5EF4-FFF2-40B4-BE49-F238E27FC236}">
                <a16:creationId xmlns:a16="http://schemas.microsoft.com/office/drawing/2014/main" id="{D152566B-2202-4526-848D-38018F266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8" y="6414017"/>
            <a:ext cx="312737" cy="365124"/>
          </a:xfrm>
          <a:prstGeom prst="rect">
            <a:avLst/>
          </a:prstGeom>
        </p:spPr>
        <p:txBody>
          <a:bodyPr lIns="0" anchor="ctr"/>
          <a:lstStyle>
            <a:lvl1pPr>
              <a:defRPr sz="80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DF99C7-B21E-40F5-909C-50FC2670723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B473F72-3EC0-4331-90DD-11ECD111B1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3" t="37673" r="14221" b="45508"/>
          <a:stretch/>
        </p:blipFill>
        <p:spPr>
          <a:xfrm>
            <a:off x="0" y="5313368"/>
            <a:ext cx="2633662" cy="1019175"/>
          </a:xfrm>
          <a:prstGeom prst="rect">
            <a:avLst/>
          </a:prstGeom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E36C2414-35BB-45AA-94F1-FAC7BB6EA2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9" y="2187323"/>
            <a:ext cx="5338761" cy="232568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CC131BD0-A101-4D55-A69B-5AA2316A64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9" y="1622455"/>
            <a:ext cx="5338761" cy="37652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Headline, 28pts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DF9ED41-4CB0-4945-A768-DC1E6B550A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294" y="498815"/>
            <a:ext cx="1562401" cy="2628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3"/>
          <a:stretch/>
        </p:blipFill>
        <p:spPr>
          <a:xfrm>
            <a:off x="6082995" y="3166915"/>
            <a:ext cx="6109006" cy="29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0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F6FA7B8B-4518-4680-979A-9AEEAAB7F9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057400"/>
            <a:ext cx="12192000" cy="343535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Please</a:t>
            </a:r>
            <a:r>
              <a:rPr lang="de-DE" dirty="0"/>
              <a:t> Insert Picture</a:t>
            </a:r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E57C86D1-017E-4931-B93F-84FA206292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1638" y="397271"/>
            <a:ext cx="9209087" cy="412353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00374F"/>
                </a:solidFill>
              </a:defRPr>
            </a:lvl1pPr>
          </a:lstStyle>
          <a:p>
            <a:r>
              <a:rPr lang="de-DE" dirty="0"/>
              <a:t>Headline, Regular 28pts</a:t>
            </a:r>
          </a:p>
        </p:txBody>
      </p:sp>
      <p:sp>
        <p:nvSpPr>
          <p:cNvPr id="14" name="Textplatzhalter 8">
            <a:extLst>
              <a:ext uri="{FF2B5EF4-FFF2-40B4-BE49-F238E27FC236}">
                <a16:creationId xmlns:a16="http://schemas.microsoft.com/office/drawing/2014/main" id="{D38B7BF9-69F5-4150-B96E-32D8C3C173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1638" y="842938"/>
            <a:ext cx="9209087" cy="323896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374F"/>
                </a:solidFill>
              </a:defRPr>
            </a:lvl1pPr>
          </a:lstStyle>
          <a:p>
            <a:r>
              <a:rPr lang="de-DE" dirty="0" err="1"/>
              <a:t>Subhead</a:t>
            </a:r>
            <a:r>
              <a:rPr lang="de-DE" dirty="0"/>
              <a:t>, Regular 18pts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85C60E8C-5800-4C80-BEC6-5BBDE725D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775" y="641401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OSMOSES F2F 10.2021</a:t>
            </a:r>
            <a:endParaRPr lang="de-DE" dirty="0"/>
          </a:p>
        </p:txBody>
      </p:sp>
      <p:sp>
        <p:nvSpPr>
          <p:cNvPr id="16" name="Foliennummernplatzhalter 3">
            <a:extLst>
              <a:ext uri="{FF2B5EF4-FFF2-40B4-BE49-F238E27FC236}">
                <a16:creationId xmlns:a16="http://schemas.microsoft.com/office/drawing/2014/main" id="{0921A3FA-29C0-4B1A-9562-E61451237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8" y="6414017"/>
            <a:ext cx="312737" cy="365124"/>
          </a:xfrm>
          <a:prstGeom prst="rect">
            <a:avLst/>
          </a:prstGeom>
        </p:spPr>
        <p:txBody>
          <a:bodyPr lIns="0" anchor="ctr"/>
          <a:lstStyle>
            <a:lvl1pPr>
              <a:defRPr sz="80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DF99C7-B21E-40F5-909C-50FC2670723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11D83F2-73E5-4AA1-8168-9A61EAD28FE6}"/>
              </a:ext>
            </a:extLst>
          </p:cNvPr>
          <p:cNvSpPr/>
          <p:nvPr/>
        </p:nvSpPr>
        <p:spPr>
          <a:xfrm>
            <a:off x="515938" y="1279099"/>
            <a:ext cx="720000" cy="54000"/>
          </a:xfrm>
          <a:prstGeom prst="rect">
            <a:avLst/>
          </a:prstGeom>
          <a:solidFill>
            <a:srgbClr val="00B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71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0F0FBD1-4674-4468-84EC-F760AA33A2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99A85A0-7D52-403F-AFE9-16C673B402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533" y="2765644"/>
            <a:ext cx="6265862" cy="1513232"/>
          </a:xfrm>
        </p:spPr>
        <p:txBody>
          <a:bodyPr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None/>
              <a:defRPr sz="7200" kern="800" spc="-150" baseline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Thank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1F77BAC7-A6A7-41EA-810D-6B7190DF09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533" y="4490240"/>
            <a:ext cx="6265862" cy="42272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kern="800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Stephan Schaller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FF82FC91-E431-430C-B7E9-8D256F0D07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533" y="4912969"/>
            <a:ext cx="6265862" cy="124822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kern="800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esqLABS</a:t>
            </a:r>
            <a:r>
              <a:rPr lang="de-DE" dirty="0"/>
              <a:t> GmbH</a:t>
            </a:r>
          </a:p>
          <a:p>
            <a:pPr lvl="0"/>
            <a:r>
              <a:rPr lang="de-DE" dirty="0" err="1"/>
              <a:t>Hambierich</a:t>
            </a:r>
            <a:r>
              <a:rPr lang="de-DE" dirty="0"/>
              <a:t> 34</a:t>
            </a:r>
          </a:p>
          <a:p>
            <a:pPr lvl="0"/>
            <a:r>
              <a:rPr lang="de-DE" dirty="0"/>
              <a:t>26683 Saterland, Germany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t: +49 4492 7079818</a:t>
            </a:r>
          </a:p>
          <a:p>
            <a:pPr lvl="0"/>
            <a:r>
              <a:rPr lang="de-DE" dirty="0"/>
              <a:t>m: +49 151 58559070</a:t>
            </a:r>
          </a:p>
          <a:p>
            <a:pPr lvl="0"/>
            <a:r>
              <a:rPr lang="de-DE" dirty="0"/>
              <a:t>w: www.esqlabs.com </a:t>
            </a:r>
          </a:p>
        </p:txBody>
      </p:sp>
    </p:spTree>
    <p:extLst>
      <p:ext uri="{BB962C8B-B14F-4D97-AF65-F5344CB8AC3E}">
        <p14:creationId xmlns:p14="http://schemas.microsoft.com/office/powerpoint/2010/main" val="304593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A61E-DD8D-4ADC-8A8B-A57FA7041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95436-203A-42E7-AE95-67D451752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F3683-5102-4D97-9317-766993F63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95C5-B33B-4896-BB62-C1C5DAAB64D6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C487B-F305-4733-8F7E-56A12A3E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D52F0-1140-4375-B994-ED9D9FCF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A5477-2E40-4F00-B11F-218B2301E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523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CA1A2D-156E-4712-9CE5-D3025D96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A84E53-875C-4506-99EA-C32DFE3B8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508E86-0AC6-43A9-8560-5C156764D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6055B-75E2-4CBB-B351-D8696C39368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B38C05-7832-41F1-807F-8514C4AD3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6B2F4E-5D1F-4821-8BA0-C4D2BE2E7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6BF9A-7B51-4175-A18F-1F8D12751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7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DB79D4F-633B-4D6C-9EDE-4A4592BAD1B0}"/>
              </a:ext>
            </a:extLst>
          </p:cNvPr>
          <p:cNvSpPr/>
          <p:nvPr/>
        </p:nvSpPr>
        <p:spPr>
          <a:xfrm>
            <a:off x="0" y="0"/>
            <a:ext cx="3330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41" b="-3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F029B96-D6E4-4780-9439-BD861561995D}"/>
              </a:ext>
            </a:extLst>
          </p:cNvPr>
          <p:cNvSpPr txBox="1"/>
          <p:nvPr/>
        </p:nvSpPr>
        <p:spPr>
          <a:xfrm>
            <a:off x="420688" y="1968500"/>
            <a:ext cx="2354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9036140-DD8D-48CF-917E-49E7C7D36E0D}"/>
              </a:ext>
            </a:extLst>
          </p:cNvPr>
          <p:cNvSpPr/>
          <p:nvPr/>
        </p:nvSpPr>
        <p:spPr>
          <a:xfrm>
            <a:off x="515938" y="2798657"/>
            <a:ext cx="720000" cy="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73C6371-F018-455C-8D48-EC940CE8A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327514"/>
              </p:ext>
            </p:extLst>
          </p:nvPr>
        </p:nvGraphicFramePr>
        <p:xfrm>
          <a:off x="3750688" y="2614831"/>
          <a:ext cx="8134400" cy="3017520"/>
        </p:xfrm>
        <a:graphic>
          <a:graphicData uri="http://schemas.openxmlformats.org/drawingml/2006/table">
            <a:tbl>
              <a:tblPr firstRow="1" bandRow="1"/>
              <a:tblGrid>
                <a:gridCol w="1006400">
                  <a:extLst>
                    <a:ext uri="{9D8B030D-6E8A-4147-A177-3AD203B41FA5}">
                      <a16:colId xmlns:a16="http://schemas.microsoft.com/office/drawing/2014/main" val="1977087735"/>
                    </a:ext>
                  </a:extLst>
                </a:gridCol>
                <a:gridCol w="3060000">
                  <a:extLst>
                    <a:ext uri="{9D8B030D-6E8A-4147-A177-3AD203B41FA5}">
                      <a16:colId xmlns:a16="http://schemas.microsoft.com/office/drawing/2014/main" val="2953828338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133429726"/>
                    </a:ext>
                  </a:extLst>
                </a:gridCol>
                <a:gridCol w="3060000">
                  <a:extLst>
                    <a:ext uri="{9D8B030D-6E8A-4147-A177-3AD203B41FA5}">
                      <a16:colId xmlns:a16="http://schemas.microsoft.com/office/drawing/2014/main" val="667468750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6000" b="0" kern="1200" spc="-150" dirty="0">
                          <a:solidFill>
                            <a:srgbClr val="005F8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01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1" kern="1200" dirty="0">
                          <a:solidFill>
                            <a:srgbClr val="00BB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Header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6000" b="0" kern="1200" spc="-150" dirty="0">
                          <a:solidFill>
                            <a:srgbClr val="005F8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04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1" kern="1200" dirty="0">
                          <a:solidFill>
                            <a:srgbClr val="00BB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Header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09497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Sub-header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Sub-header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04243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6000" b="0" kern="1200" spc="-150" dirty="0">
                          <a:solidFill>
                            <a:srgbClr val="005F8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02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1" kern="1200" dirty="0">
                          <a:solidFill>
                            <a:srgbClr val="00BB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Header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6000" b="0" kern="1200" spc="-150" dirty="0">
                          <a:solidFill>
                            <a:srgbClr val="005F8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05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1" kern="1200" dirty="0">
                          <a:solidFill>
                            <a:srgbClr val="00BB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Header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57137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Sub-header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Sub-header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143771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6000" b="0" kern="1200" spc="-150" dirty="0">
                          <a:solidFill>
                            <a:srgbClr val="005F8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03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1" kern="1200" dirty="0">
                          <a:solidFill>
                            <a:srgbClr val="00BB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Header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6000" b="0" kern="1200" spc="-150" dirty="0">
                          <a:solidFill>
                            <a:srgbClr val="005F8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06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1" kern="1200" dirty="0">
                          <a:solidFill>
                            <a:srgbClr val="00BB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Header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17469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Sub-header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Sub-header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9319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57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">
    <p:bg>
      <p:bgPr>
        <a:solidFill>
          <a:srgbClr val="064B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F1130B4-2C02-4A7A-98F9-8BBB0B2BA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83901A7-5905-4916-B1AF-F280AC224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6357" y="2743959"/>
            <a:ext cx="4449936" cy="4199766"/>
          </a:xfr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33000" b="1" spc="-1000" baseline="0">
                <a:solidFill>
                  <a:srgbClr val="00BCFF">
                    <a:alpha val="40000"/>
                  </a:srgbClr>
                </a:solidFill>
              </a:defRPr>
            </a:lvl1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7D9F45E-8074-4736-B262-368808689C02}"/>
              </a:ext>
            </a:extLst>
          </p:cNvPr>
          <p:cNvSpPr/>
          <p:nvPr/>
        </p:nvSpPr>
        <p:spPr>
          <a:xfrm>
            <a:off x="5544333" y="4705350"/>
            <a:ext cx="1018841" cy="71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F176E905-508E-4CC1-A33E-B94572C707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7658" y="3074383"/>
            <a:ext cx="6127440" cy="747897"/>
          </a:xfrm>
        </p:spPr>
        <p:txBody>
          <a:bodyPr wrap="square" lIns="0" tIns="0" rIns="0" bIns="0" anchor="b">
            <a:spAutoFit/>
          </a:bodyPr>
          <a:lstStyle>
            <a:lvl1pPr marL="0" indent="0" algn="l">
              <a:buNone/>
              <a:defRPr sz="5400" b="0" spc="-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C847AC33-C058-41FC-B8F2-208186CB04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flipH="1">
            <a:off x="5477655" y="3898480"/>
            <a:ext cx="6127441" cy="553998"/>
          </a:xfrm>
        </p:spPr>
        <p:txBody>
          <a:bodyPr wrap="square" lIns="0" tIns="0" rIns="0" bIns="0" anchor="b">
            <a:spAutoFit/>
          </a:bodyPr>
          <a:lstStyle>
            <a:lvl1pPr marL="0" indent="0" algn="l">
              <a:buNone/>
              <a:defRPr sz="4000" b="0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1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34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17F9214-1DD5-4576-B87F-7D410DF83F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32BDEFD-1B26-4534-85C8-C8EEC07E3CDD}"/>
              </a:ext>
            </a:extLst>
          </p:cNvPr>
          <p:cNvSpPr/>
          <p:nvPr/>
        </p:nvSpPr>
        <p:spPr>
          <a:xfrm>
            <a:off x="0" y="4064000"/>
            <a:ext cx="12192000" cy="2794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457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164C658-75A9-4B43-92ED-FAD3BF41582F}"/>
              </a:ext>
            </a:extLst>
          </p:cNvPr>
          <p:cNvSpPr/>
          <p:nvPr/>
        </p:nvSpPr>
        <p:spPr>
          <a:xfrm>
            <a:off x="447674" y="4314826"/>
            <a:ext cx="5572125" cy="2143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083D4514-6CC9-4911-9032-C5835B4145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4737456"/>
            <a:ext cx="6265862" cy="520344"/>
          </a:xfrm>
        </p:spPr>
        <p:txBody>
          <a:bodyPr>
            <a:noAutofit/>
          </a:bodyPr>
          <a:lstStyle>
            <a:lvl1pPr marL="0" indent="0">
              <a:buNone/>
              <a:defRPr sz="4000" kern="800" spc="-150" baseline="0">
                <a:solidFill>
                  <a:srgbClr val="00374F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de-DE" dirty="0"/>
              <a:t>Headline, Black 40pts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02AE8E74-8A7E-4BCF-AB4D-8ACDF0E45A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5222774"/>
            <a:ext cx="6265862" cy="432908"/>
          </a:xfrm>
        </p:spPr>
        <p:txBody>
          <a:bodyPr>
            <a:noAutofit/>
          </a:bodyPr>
          <a:lstStyle>
            <a:lvl1pPr marL="0" indent="0">
              <a:buNone/>
              <a:defRPr sz="2800" kern="800" spc="-150" baseline="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Powerpoint, Regular 28pts</a:t>
            </a:r>
          </a:p>
        </p:txBody>
      </p:sp>
    </p:spTree>
    <p:extLst>
      <p:ext uri="{BB962C8B-B14F-4D97-AF65-F5344CB8AC3E}">
        <p14:creationId xmlns:p14="http://schemas.microsoft.com/office/powerpoint/2010/main" val="32813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9F0C970-53A8-40EB-9B63-8AF7857BD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164C658-75A9-4B43-92ED-FAD3BF41582F}"/>
              </a:ext>
            </a:extLst>
          </p:cNvPr>
          <p:cNvSpPr/>
          <p:nvPr/>
        </p:nvSpPr>
        <p:spPr>
          <a:xfrm>
            <a:off x="447674" y="4314826"/>
            <a:ext cx="5572125" cy="2143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083D4514-6CC9-4911-9032-C5835B4145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4737456"/>
            <a:ext cx="6265862" cy="520344"/>
          </a:xfrm>
        </p:spPr>
        <p:txBody>
          <a:bodyPr>
            <a:noAutofit/>
          </a:bodyPr>
          <a:lstStyle>
            <a:lvl1pPr marL="0" indent="0">
              <a:buNone/>
              <a:defRPr sz="4000" kern="800" spc="-150" baseline="0">
                <a:solidFill>
                  <a:srgbClr val="00374F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de-DE" dirty="0"/>
              <a:t>Headline, Black 40pts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02AE8E74-8A7E-4BCF-AB4D-8ACDF0E45A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5222774"/>
            <a:ext cx="6265862" cy="432908"/>
          </a:xfrm>
        </p:spPr>
        <p:txBody>
          <a:bodyPr>
            <a:noAutofit/>
          </a:bodyPr>
          <a:lstStyle>
            <a:lvl1pPr marL="0" indent="0">
              <a:buNone/>
              <a:defRPr sz="2800" kern="800" spc="-150" baseline="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Powerpoint, Regular 28pts</a:t>
            </a:r>
          </a:p>
        </p:txBody>
      </p:sp>
    </p:spTree>
    <p:extLst>
      <p:ext uri="{BB962C8B-B14F-4D97-AF65-F5344CB8AC3E}">
        <p14:creationId xmlns:p14="http://schemas.microsoft.com/office/powerpoint/2010/main" val="364829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Section 3">
    <p:bg>
      <p:bgPr>
        <a:solidFill>
          <a:srgbClr val="4E9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1399006-F4F7-4830-BA6B-F057E4C79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164C658-75A9-4B43-92ED-FAD3BF41582F}"/>
              </a:ext>
            </a:extLst>
          </p:cNvPr>
          <p:cNvSpPr/>
          <p:nvPr/>
        </p:nvSpPr>
        <p:spPr>
          <a:xfrm>
            <a:off x="447674" y="4314826"/>
            <a:ext cx="5572125" cy="2143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083D4514-6CC9-4911-9032-C5835B4145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4737456"/>
            <a:ext cx="6265862" cy="520344"/>
          </a:xfrm>
        </p:spPr>
        <p:txBody>
          <a:bodyPr>
            <a:noAutofit/>
          </a:bodyPr>
          <a:lstStyle>
            <a:lvl1pPr marL="0" indent="0">
              <a:buNone/>
              <a:defRPr sz="4000" kern="800" spc="-150" baseline="0">
                <a:solidFill>
                  <a:srgbClr val="00374F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de-DE" dirty="0"/>
              <a:t>Headline, Black 40pts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02AE8E74-8A7E-4BCF-AB4D-8ACDF0E45A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5222774"/>
            <a:ext cx="6265862" cy="432908"/>
          </a:xfrm>
        </p:spPr>
        <p:txBody>
          <a:bodyPr>
            <a:noAutofit/>
          </a:bodyPr>
          <a:lstStyle>
            <a:lvl1pPr marL="0" indent="0">
              <a:buNone/>
              <a:defRPr sz="2800" kern="800" spc="-150" baseline="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Powerpoint, Regular 28pts</a:t>
            </a:r>
          </a:p>
        </p:txBody>
      </p:sp>
    </p:spTree>
    <p:extLst>
      <p:ext uri="{BB962C8B-B14F-4D97-AF65-F5344CB8AC3E}">
        <p14:creationId xmlns:p14="http://schemas.microsoft.com/office/powerpoint/2010/main" val="28009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332D37D-BE73-4ADC-9245-841F05BB4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775" y="641401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OSMOSES F2F 10.2021</a:t>
            </a:r>
            <a:endParaRPr lang="de-DE" dirty="0"/>
          </a:p>
        </p:txBody>
      </p:sp>
      <p:sp>
        <p:nvSpPr>
          <p:cNvPr id="7" name="Foliennummernplatzhalter 3">
            <a:extLst>
              <a:ext uri="{FF2B5EF4-FFF2-40B4-BE49-F238E27FC236}">
                <a16:creationId xmlns:a16="http://schemas.microsoft.com/office/drawing/2014/main" id="{5EA1B407-0B4B-40B9-8DF8-22C09506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8" y="6414017"/>
            <a:ext cx="312737" cy="365124"/>
          </a:xfrm>
          <a:prstGeom prst="rect">
            <a:avLst/>
          </a:prstGeom>
        </p:spPr>
        <p:txBody>
          <a:bodyPr lIns="0" anchor="ctr"/>
          <a:lstStyle>
            <a:lvl1pPr>
              <a:defRPr sz="80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DF99C7-B21E-40F5-909C-50FC2670723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812666F-216B-4C50-8B8C-594B34FB67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1638" y="397271"/>
            <a:ext cx="9209087" cy="412353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00374F"/>
                </a:solidFill>
              </a:defRPr>
            </a:lvl1pPr>
          </a:lstStyle>
          <a:p>
            <a:r>
              <a:rPr lang="de-DE" dirty="0"/>
              <a:t>Headline, Regular 28pts</a:t>
            </a:r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125D8532-1878-473C-B8FD-7B5DC2CDDE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1638" y="842938"/>
            <a:ext cx="9209087" cy="323896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374F"/>
                </a:solidFill>
              </a:defRPr>
            </a:lvl1pPr>
          </a:lstStyle>
          <a:p>
            <a:r>
              <a:rPr lang="de-DE" dirty="0" err="1"/>
              <a:t>Subhead</a:t>
            </a:r>
            <a:r>
              <a:rPr lang="de-DE" dirty="0"/>
              <a:t>, Regular 18pts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420439A-E5C5-4EC1-A2B0-C16806CD7AF8}"/>
              </a:ext>
            </a:extLst>
          </p:cNvPr>
          <p:cNvSpPr/>
          <p:nvPr/>
        </p:nvSpPr>
        <p:spPr>
          <a:xfrm>
            <a:off x="515938" y="1279099"/>
            <a:ext cx="720000" cy="54000"/>
          </a:xfrm>
          <a:prstGeom prst="rect">
            <a:avLst/>
          </a:prstGeom>
          <a:solidFill>
            <a:srgbClr val="00B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FBFC16D-E036-4EB7-B548-E9D0EE79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3" t="37673" r="14221" b="45508"/>
          <a:stretch/>
        </p:blipFill>
        <p:spPr>
          <a:xfrm>
            <a:off x="9558338" y="5840928"/>
            <a:ext cx="2633662" cy="1019175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3A86FE2-47DB-4743-9CCE-FB72594D0D92}"/>
              </a:ext>
            </a:extLst>
          </p:cNvPr>
          <p:cNvCxnSpPr>
            <a:cxnSpLocks/>
          </p:cNvCxnSpPr>
          <p:nvPr/>
        </p:nvCxnSpPr>
        <p:spPr>
          <a:xfrm>
            <a:off x="515938" y="6302375"/>
            <a:ext cx="9072000" cy="0"/>
          </a:xfrm>
          <a:prstGeom prst="line">
            <a:avLst/>
          </a:prstGeom>
          <a:ln w="6350">
            <a:solidFill>
              <a:srgbClr val="00B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F7DC48-3DBF-4F87-8BCE-B04105FD3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1637" y="1444624"/>
            <a:ext cx="11476231" cy="465759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4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5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_Dark">
    <p:bg>
      <p:bgPr>
        <a:solidFill>
          <a:srgbClr val="396E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332D37D-BE73-4ADC-9245-841F05BB4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775" y="641401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OSMOSES F2F 10.2021</a:t>
            </a:r>
            <a:endParaRPr lang="de-DE" dirty="0"/>
          </a:p>
        </p:txBody>
      </p:sp>
      <p:sp>
        <p:nvSpPr>
          <p:cNvPr id="7" name="Foliennummernplatzhalter 3">
            <a:extLst>
              <a:ext uri="{FF2B5EF4-FFF2-40B4-BE49-F238E27FC236}">
                <a16:creationId xmlns:a16="http://schemas.microsoft.com/office/drawing/2014/main" id="{5EA1B407-0B4B-40B9-8DF8-22C09506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8" y="6414017"/>
            <a:ext cx="312737" cy="365124"/>
          </a:xfrm>
          <a:prstGeom prst="rect">
            <a:avLst/>
          </a:prstGeom>
        </p:spPr>
        <p:txBody>
          <a:bodyPr lIns="0" anchor="ctr"/>
          <a:lstStyle>
            <a:lvl1pPr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DF99C7-B21E-40F5-909C-50FC2670723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812666F-216B-4C50-8B8C-594B34FB67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1638" y="397271"/>
            <a:ext cx="9209087" cy="412353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Headline, Regular 28pts</a:t>
            </a:r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125D8532-1878-473C-B8FD-7B5DC2CDDE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1638" y="842938"/>
            <a:ext cx="9209087" cy="323896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Subhead</a:t>
            </a:r>
            <a:r>
              <a:rPr lang="de-DE" dirty="0"/>
              <a:t>, Regular 18pts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420439A-E5C5-4EC1-A2B0-C16806CD7AF8}"/>
              </a:ext>
            </a:extLst>
          </p:cNvPr>
          <p:cNvSpPr/>
          <p:nvPr/>
        </p:nvSpPr>
        <p:spPr>
          <a:xfrm>
            <a:off x="515938" y="1279099"/>
            <a:ext cx="720000" cy="54000"/>
          </a:xfrm>
          <a:prstGeom prst="rect">
            <a:avLst/>
          </a:prstGeom>
          <a:solidFill>
            <a:srgbClr val="00B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FBFC16D-E036-4EB7-B548-E9D0EE79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3" t="37673" r="14221" b="45508"/>
          <a:stretch/>
        </p:blipFill>
        <p:spPr>
          <a:xfrm>
            <a:off x="9558338" y="5840928"/>
            <a:ext cx="2633662" cy="1019175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3A86FE2-47DB-4743-9CCE-FB72594D0D92}"/>
              </a:ext>
            </a:extLst>
          </p:cNvPr>
          <p:cNvCxnSpPr>
            <a:cxnSpLocks/>
          </p:cNvCxnSpPr>
          <p:nvPr/>
        </p:nvCxnSpPr>
        <p:spPr>
          <a:xfrm>
            <a:off x="515938" y="6302375"/>
            <a:ext cx="9072000" cy="0"/>
          </a:xfrm>
          <a:prstGeom prst="line">
            <a:avLst/>
          </a:prstGeom>
          <a:ln w="6350">
            <a:solidFill>
              <a:srgbClr val="00B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F7DC48-3DBF-4F87-8BCE-B04105FD3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1637" y="1444624"/>
            <a:ext cx="11476231" cy="465759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05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5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kim.VISION-CONCEPT\Desktop\2_PPT_chapter_esq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30"/>
          <a:stretch/>
        </p:blipFill>
        <p:spPr bwMode="auto">
          <a:xfrm>
            <a:off x="0" y="-1"/>
            <a:ext cx="12192000" cy="501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5" y="3166915"/>
            <a:ext cx="6117090" cy="2901696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DC5CF5D-B06E-46A5-9FB9-86F029BAF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775" y="641401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OSMOSES F2F 10.2021</a:t>
            </a:r>
            <a:endParaRPr lang="de-DE" dirty="0"/>
          </a:p>
        </p:txBody>
      </p:sp>
      <p:sp>
        <p:nvSpPr>
          <p:cNvPr id="7" name="Foliennummernplatzhalter 3">
            <a:extLst>
              <a:ext uri="{FF2B5EF4-FFF2-40B4-BE49-F238E27FC236}">
                <a16:creationId xmlns:a16="http://schemas.microsoft.com/office/drawing/2014/main" id="{D152566B-2202-4526-848D-38018F266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8" y="6414017"/>
            <a:ext cx="312737" cy="365124"/>
          </a:xfrm>
          <a:prstGeom prst="rect">
            <a:avLst/>
          </a:prstGeom>
        </p:spPr>
        <p:txBody>
          <a:bodyPr lIns="0" anchor="ctr"/>
          <a:lstStyle>
            <a:lvl1pPr>
              <a:defRPr sz="80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DF99C7-B21E-40F5-909C-50FC2670723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B473F72-3EC0-4331-90DD-11ECD111B1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3" t="37673" r="14221" b="45508"/>
          <a:stretch/>
        </p:blipFill>
        <p:spPr>
          <a:xfrm>
            <a:off x="0" y="5313368"/>
            <a:ext cx="2633662" cy="1019175"/>
          </a:xfrm>
          <a:prstGeom prst="rect">
            <a:avLst/>
          </a:prstGeom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E36C2414-35BB-45AA-94F1-FAC7BB6EA2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9" y="2187323"/>
            <a:ext cx="5338761" cy="232568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CC131BD0-A101-4D55-A69B-5AA2316A64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9" y="1622455"/>
            <a:ext cx="5338761" cy="37652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Headline, 28pts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DF9ED41-4CB0-4945-A768-DC1E6B550A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294" y="498815"/>
            <a:ext cx="1562401" cy="2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5A689E-26E8-444E-9A08-35F79BC1B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268413"/>
            <a:ext cx="11160125" cy="4681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CA498C20-3039-4E17-8BEC-F62D847E685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294" y="498815"/>
            <a:ext cx="1559063" cy="2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1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6" r:id="rId2"/>
    <p:sldLayoutId id="2147483666" r:id="rId3"/>
    <p:sldLayoutId id="2147483665" r:id="rId4"/>
    <p:sldLayoutId id="2147483667" r:id="rId5"/>
    <p:sldLayoutId id="2147483668" r:id="rId6"/>
    <p:sldLayoutId id="2147483673" r:id="rId7"/>
    <p:sldLayoutId id="2147483674" r:id="rId8"/>
    <p:sldLayoutId id="2147483664" r:id="rId9"/>
    <p:sldLayoutId id="2147483669" r:id="rId10"/>
    <p:sldLayoutId id="2147483671" r:id="rId11"/>
    <p:sldLayoutId id="2147483670" r:id="rId12"/>
    <p:sldLayoutId id="2147483658" r:id="rId13"/>
    <p:sldLayoutId id="2147483661" r:id="rId14"/>
    <p:sldLayoutId id="2147483675" r:id="rId15"/>
    <p:sldLayoutId id="214748367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7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37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37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7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7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2EB0E6-F82A-4700-B734-C6CF16048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OSMOSES Meeting 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82D0-F34A-4A0C-8005-EFEA90659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F99C7-B21E-40F5-909C-50FC26707239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C056F-C053-48E5-B2A2-57220586C9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err="1"/>
              <a:t>Modularization</a:t>
            </a:r>
            <a:r>
              <a:rPr lang="de-DE"/>
              <a:t> Concept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EADF0E-6FDC-4280-B4CF-957C0D795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User Interface </a:t>
            </a:r>
            <a:r>
              <a:rPr lang="de-DE" err="1"/>
              <a:t>Draft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7E514-BB35-4F9D-8B0C-A1E95475C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551" y="1166834"/>
            <a:ext cx="6231445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5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0DC499-56E4-4944-9585-D9659A518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OSMOSES Meeting 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3C1F94-966F-4037-A135-7FD2B9698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F99C7-B21E-40F5-909C-50FC26707239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C68C1-7163-451B-9615-C683BFEA3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Extension Module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AE73F2-966E-47B5-9D5D-C51350E5E5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err="1"/>
              <a:t>Kidney</a:t>
            </a:r>
            <a:r>
              <a:rPr lang="de-DE"/>
              <a:t> - </a:t>
            </a:r>
            <a:r>
              <a:rPr lang="de-DE" err="1"/>
              <a:t>generic</a:t>
            </a:r>
            <a:r>
              <a:rPr lang="de-DE"/>
              <a:t> </a:t>
            </a:r>
            <a:r>
              <a:rPr lang="de-DE" err="1"/>
              <a:t>population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„</a:t>
            </a:r>
            <a:r>
              <a:rPr lang="de-DE" err="1"/>
              <a:t>isPresent</a:t>
            </a:r>
            <a:r>
              <a:rPr lang="de-DE"/>
              <a:t>“ </a:t>
            </a:r>
            <a:r>
              <a:rPr lang="de-DE" err="1"/>
              <a:t>properties</a:t>
            </a:r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304B72-D024-47EA-B260-4242166541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-BB</a:t>
            </a:r>
          </a:p>
        </p:txBody>
      </p:sp>
      <p:pic>
        <p:nvPicPr>
          <p:cNvPr id="13" name="Grafik 5">
            <a:extLst>
              <a:ext uri="{FF2B5EF4-FFF2-40B4-BE49-F238E27FC236}">
                <a16:creationId xmlns:a16="http://schemas.microsoft.com/office/drawing/2014/main" id="{876AF70E-280A-4D67-BF98-7ED240089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968459"/>
            <a:ext cx="10076033" cy="3759276"/>
          </a:xfrm>
          <a:prstGeom prst="rect">
            <a:avLst/>
          </a:prstGeom>
        </p:spPr>
      </p:pic>
      <p:pic>
        <p:nvPicPr>
          <p:cNvPr id="14" name="Inhaltsplatzhalter 11" descr="Ein Bild, das schwarz, Raum, Straße enthält.&#10;&#10;Automatisch generierte Beschreibung">
            <a:extLst>
              <a:ext uri="{FF2B5EF4-FFF2-40B4-BE49-F238E27FC236}">
                <a16:creationId xmlns:a16="http://schemas.microsoft.com/office/drawing/2014/main" id="{AAEDB77C-CEE0-4FCA-993E-BBD8A08CB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415" y="3234415"/>
            <a:ext cx="3959566" cy="2448161"/>
          </a:xfrm>
          <a:prstGeom prst="rect">
            <a:avLst/>
          </a:prstGeom>
        </p:spPr>
      </p:pic>
      <p:sp>
        <p:nvSpPr>
          <p:cNvPr id="15" name="Textfeld 9">
            <a:extLst>
              <a:ext uri="{FF2B5EF4-FFF2-40B4-BE49-F238E27FC236}">
                <a16:creationId xmlns:a16="http://schemas.microsoft.com/office/drawing/2014/main" id="{66D87210-F087-4241-9EEC-F36D76D59385}"/>
              </a:ext>
            </a:extLst>
          </p:cNvPr>
          <p:cNvSpPr txBox="1"/>
          <p:nvPr/>
        </p:nvSpPr>
        <p:spPr>
          <a:xfrm>
            <a:off x="6200775" y="2350558"/>
            <a:ext cx="1477433" cy="161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1050" dirty="0"/>
              <a:t>Default </a:t>
            </a:r>
            <a:r>
              <a:rPr lang="de-DE" sz="1050" dirty="0" err="1"/>
              <a:t>molecule</a:t>
            </a:r>
            <a:r>
              <a:rPr lang="de-DE" sz="1050" dirty="0"/>
              <a:t> </a:t>
            </a:r>
            <a:r>
              <a:rPr lang="de-DE" sz="1050" dirty="0" err="1"/>
              <a:t>behavior</a:t>
            </a:r>
            <a:endParaRPr lang="en-US" sz="1050" dirty="0"/>
          </a:p>
        </p:txBody>
      </p:sp>
      <p:sp>
        <p:nvSpPr>
          <p:cNvPr id="16" name="Rechteck 12">
            <a:extLst>
              <a:ext uri="{FF2B5EF4-FFF2-40B4-BE49-F238E27FC236}">
                <a16:creationId xmlns:a16="http://schemas.microsoft.com/office/drawing/2014/main" id="{0EA9BE7D-BE53-4CA0-AB47-098C75CAC87F}"/>
              </a:ext>
            </a:extLst>
          </p:cNvPr>
          <p:cNvSpPr/>
          <p:nvPr/>
        </p:nvSpPr>
        <p:spPr>
          <a:xfrm>
            <a:off x="4732867" y="2857500"/>
            <a:ext cx="6316133" cy="3640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4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B2C233-14D0-41E2-983A-655BB4E11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OSMOSES Meeting 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62E1E7-2A00-4F86-A1F1-F28F315F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F99C7-B21E-40F5-909C-50FC26707239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48779-1205-4E3E-A99A-717A38FF1F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err="1"/>
              <a:t>Modularization</a:t>
            </a:r>
            <a:r>
              <a:rPr lang="de-DE"/>
              <a:t> Concept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1AA9C-7B36-4A4C-A55B-80FE128A6A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User Interface </a:t>
            </a:r>
            <a:r>
              <a:rPr lang="de-DE" err="1"/>
              <a:t>Draft</a:t>
            </a:r>
            <a:endParaRPr lang="de-DE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FD11731-71FF-4111-A81A-2BF7D9C7B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2166098"/>
            <a:ext cx="10076033" cy="223531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F95E0E9-3AE1-4F81-B329-B9260A0AC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686" y="4406289"/>
            <a:ext cx="4860326" cy="73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1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13C02B-2AEC-4A76-89B8-6F9F04410B20}"/>
              </a:ext>
            </a:extLst>
          </p:cNvPr>
          <p:cNvSpPr/>
          <p:nvPr/>
        </p:nvSpPr>
        <p:spPr>
          <a:xfrm>
            <a:off x="706766" y="188374"/>
            <a:ext cx="1828075" cy="6047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100" dirty="0"/>
              <a:t>Module1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SS BB:</a:t>
            </a:r>
          </a:p>
          <a:p>
            <a:pPr algn="ctr"/>
            <a:r>
              <a:rPr lang="de-DE" sz="1100" dirty="0"/>
              <a:t>Comp1</a:t>
            </a:r>
          </a:p>
          <a:p>
            <a:pPr algn="ctr"/>
            <a:r>
              <a:rPr lang="de-DE" sz="1100" dirty="0"/>
              <a:t>Comp2</a:t>
            </a:r>
          </a:p>
          <a:p>
            <a:pPr algn="ctr"/>
            <a:r>
              <a:rPr lang="en-US" sz="1100" dirty="0"/>
              <a:t>Comp3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Molecules BB:</a:t>
            </a:r>
          </a:p>
          <a:p>
            <a:pPr algn="ctr"/>
            <a:r>
              <a:rPr lang="en-US" sz="1100" dirty="0"/>
              <a:t>Mol1</a:t>
            </a:r>
          </a:p>
          <a:p>
            <a:pPr algn="ctr"/>
            <a:r>
              <a:rPr lang="en-US" sz="1100" dirty="0"/>
              <a:t>Mol2</a:t>
            </a:r>
          </a:p>
          <a:p>
            <a:pPr algn="ctr"/>
            <a:r>
              <a:rPr lang="en-US" sz="1100" dirty="0"/>
              <a:t>Mol3</a:t>
            </a:r>
          </a:p>
          <a:p>
            <a:pPr algn="ctr"/>
            <a:endParaRPr lang="en-US" sz="1100" dirty="0"/>
          </a:p>
          <a:p>
            <a:pPr algn="ctr"/>
            <a:r>
              <a:rPr lang="de-DE" sz="1100" dirty="0"/>
              <a:t>IC:</a:t>
            </a:r>
          </a:p>
          <a:p>
            <a:pPr algn="ctr"/>
            <a:r>
              <a:rPr lang="de-DE" sz="1100" dirty="0"/>
              <a:t>-M1Mol1:M1Comp1</a:t>
            </a:r>
          </a:p>
          <a:p>
            <a:pPr algn="ctr"/>
            <a:r>
              <a:rPr lang="de-DE" sz="1100" dirty="0"/>
              <a:t>-M1Mol1:M1Comp2</a:t>
            </a:r>
          </a:p>
          <a:p>
            <a:pPr algn="ctr"/>
            <a:r>
              <a:rPr lang="de-DE" sz="1100" dirty="0"/>
              <a:t>-M1Mol1:M1Comp3</a:t>
            </a:r>
          </a:p>
          <a:p>
            <a:pPr algn="ctr"/>
            <a:r>
              <a:rPr lang="de-DE" sz="1100" dirty="0"/>
              <a:t>-M1Mol2:M1Comp1</a:t>
            </a:r>
          </a:p>
          <a:p>
            <a:pPr algn="ctr"/>
            <a:r>
              <a:rPr lang="de-DE" sz="1100" dirty="0"/>
              <a:t>-M1Mol2:M1Comp2</a:t>
            </a:r>
          </a:p>
          <a:p>
            <a:pPr algn="ctr"/>
            <a:r>
              <a:rPr lang="de-DE" sz="1100" dirty="0"/>
              <a:t>-M1Mol2:M1Comp3</a:t>
            </a:r>
          </a:p>
          <a:p>
            <a:pPr algn="ctr"/>
            <a:r>
              <a:rPr lang="de-DE" sz="1100" dirty="0"/>
              <a:t>-M1Mol3:M1Comp1</a:t>
            </a:r>
          </a:p>
          <a:p>
            <a:pPr algn="ctr"/>
            <a:r>
              <a:rPr lang="de-DE" sz="1100" dirty="0"/>
              <a:t>-M1Mol3:M1Comp2</a:t>
            </a:r>
          </a:p>
          <a:p>
            <a:pPr algn="ctr"/>
            <a:r>
              <a:rPr lang="de-DE" sz="1100" dirty="0"/>
              <a:t>-M1Mol3:M1Comp3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-M1Mol1:M3Comp1</a:t>
            </a:r>
          </a:p>
          <a:p>
            <a:pPr algn="ctr"/>
            <a:r>
              <a:rPr lang="de-DE" sz="1100" dirty="0"/>
              <a:t>-M1Mol2:M3Comp1</a:t>
            </a:r>
          </a:p>
          <a:p>
            <a:pPr algn="ctr"/>
            <a:r>
              <a:rPr lang="de-DE" sz="1100" dirty="0"/>
              <a:t>-M1Mol3:M3Comp1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-M1Mol1:M3Comp1</a:t>
            </a:r>
          </a:p>
          <a:p>
            <a:pPr algn="ctr"/>
            <a:r>
              <a:rPr lang="de-DE" sz="1100" dirty="0"/>
              <a:t>-M1Mol2:M3Comp1</a:t>
            </a:r>
          </a:p>
          <a:p>
            <a:pPr algn="ctr"/>
            <a:r>
              <a:rPr lang="de-DE" sz="1100" dirty="0"/>
              <a:t>-M1Mol3:M3Comp1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-M1Mol1:M4Comp1</a:t>
            </a:r>
          </a:p>
          <a:p>
            <a:pPr algn="ctr"/>
            <a:r>
              <a:rPr lang="de-DE" sz="1100" dirty="0"/>
              <a:t>-M1Mol2:M4Comp1</a:t>
            </a:r>
          </a:p>
          <a:p>
            <a:pPr algn="ctr"/>
            <a:r>
              <a:rPr lang="de-DE" sz="1100" dirty="0"/>
              <a:t>-M1Mol3:M4Comp1</a:t>
            </a:r>
            <a:endParaRPr lang="en-US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C75411-4644-4D43-8BEF-46F43A9587A8}"/>
              </a:ext>
            </a:extLst>
          </p:cNvPr>
          <p:cNvSpPr/>
          <p:nvPr/>
        </p:nvSpPr>
        <p:spPr>
          <a:xfrm>
            <a:off x="2686218" y="188368"/>
            <a:ext cx="1828075" cy="60475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100" dirty="0"/>
              <a:t>Module 2 – Glucose „</a:t>
            </a:r>
            <a:r>
              <a:rPr lang="de-DE" sz="1100" dirty="0" err="1"/>
              <a:t>healthy</a:t>
            </a:r>
            <a:r>
              <a:rPr lang="de-DE" sz="1100" dirty="0"/>
              <a:t>“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SS BB:</a:t>
            </a:r>
          </a:p>
          <a:p>
            <a:pPr algn="ctr"/>
            <a:r>
              <a:rPr lang="de-DE" sz="1100" dirty="0"/>
              <a:t>-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 err="1"/>
              <a:t>Molecules</a:t>
            </a:r>
            <a:r>
              <a:rPr lang="de-DE" sz="1100" dirty="0"/>
              <a:t> BB:</a:t>
            </a:r>
          </a:p>
          <a:p>
            <a:pPr algn="ctr"/>
            <a:r>
              <a:rPr lang="de-DE" sz="1100" dirty="0"/>
              <a:t>Mol1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IC:</a:t>
            </a:r>
          </a:p>
          <a:p>
            <a:pPr algn="ctr"/>
            <a:r>
              <a:rPr lang="de-DE" sz="1100" dirty="0"/>
              <a:t>-M2Mol1:M1Comp1</a:t>
            </a:r>
          </a:p>
          <a:p>
            <a:pPr algn="ctr"/>
            <a:r>
              <a:rPr lang="de-DE" sz="1100" dirty="0"/>
              <a:t>-M2Mol1:M1Comp2</a:t>
            </a:r>
          </a:p>
          <a:p>
            <a:pPr algn="ctr"/>
            <a:r>
              <a:rPr lang="de-DE" sz="1100" dirty="0"/>
              <a:t>-M2Mol1:M1Comp3</a:t>
            </a:r>
          </a:p>
          <a:p>
            <a:pPr algn="ctr"/>
            <a:endParaRPr lang="en-US" sz="1100" dirty="0"/>
          </a:p>
          <a:p>
            <a:pPr algn="ctr"/>
            <a:r>
              <a:rPr lang="de-DE" sz="1100" dirty="0"/>
              <a:t>-M2Mol1:M3Comp1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-M2Mol1:M4Comp1</a:t>
            </a:r>
          </a:p>
          <a:p>
            <a:pPr algn="ctr"/>
            <a:endParaRPr lang="en-US" sz="11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50A8C2-2129-4BBF-98DA-8CD5F2A076A9}"/>
              </a:ext>
            </a:extLst>
          </p:cNvPr>
          <p:cNvSpPr/>
          <p:nvPr/>
        </p:nvSpPr>
        <p:spPr>
          <a:xfrm>
            <a:off x="6645122" y="188366"/>
            <a:ext cx="1828075" cy="60475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100" dirty="0"/>
              <a:t>Module 3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SS BB:</a:t>
            </a:r>
          </a:p>
          <a:p>
            <a:pPr algn="ctr"/>
            <a:r>
              <a:rPr lang="en-US" sz="1100" dirty="0"/>
              <a:t>Comp1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Molecules BB:</a:t>
            </a:r>
          </a:p>
          <a:p>
            <a:pPr algn="ctr"/>
            <a:r>
              <a:rPr lang="en-US" sz="1100" dirty="0"/>
              <a:t>-</a:t>
            </a:r>
          </a:p>
          <a:p>
            <a:pPr algn="ctr"/>
            <a:endParaRPr lang="en-US" sz="1100" dirty="0"/>
          </a:p>
          <a:p>
            <a:pPr algn="ctr"/>
            <a:r>
              <a:rPr lang="de-DE" sz="1100" dirty="0"/>
              <a:t>IC:</a:t>
            </a:r>
          </a:p>
          <a:p>
            <a:pPr algn="ctr"/>
            <a:endParaRPr lang="de-DE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2414A2-8615-46F0-AF04-3B751FE73D64}"/>
              </a:ext>
            </a:extLst>
          </p:cNvPr>
          <p:cNvSpPr/>
          <p:nvPr/>
        </p:nvSpPr>
        <p:spPr>
          <a:xfrm>
            <a:off x="8624574" y="188365"/>
            <a:ext cx="1828075" cy="60475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100" dirty="0"/>
              <a:t>Module 4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SS BB:</a:t>
            </a:r>
          </a:p>
          <a:p>
            <a:pPr algn="ctr"/>
            <a:r>
              <a:rPr lang="de-DE" sz="1100" dirty="0"/>
              <a:t>Comp1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 err="1"/>
              <a:t>Molecules</a:t>
            </a:r>
            <a:r>
              <a:rPr lang="de-DE" sz="1100" dirty="0"/>
              <a:t> BB:</a:t>
            </a:r>
          </a:p>
          <a:p>
            <a:pPr algn="ctr"/>
            <a:r>
              <a:rPr lang="de-DE" sz="1100" dirty="0"/>
              <a:t>Mol1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IC:</a:t>
            </a:r>
          </a:p>
          <a:p>
            <a:pPr algn="ctr"/>
            <a:r>
              <a:rPr lang="de-DE" sz="1100" dirty="0"/>
              <a:t>-M4Mol1:M1Comp1</a:t>
            </a:r>
          </a:p>
          <a:p>
            <a:pPr algn="ctr"/>
            <a:r>
              <a:rPr lang="de-DE" sz="1100" dirty="0"/>
              <a:t>-M4Mol1:M1Comp2</a:t>
            </a:r>
          </a:p>
          <a:p>
            <a:pPr algn="ctr"/>
            <a:r>
              <a:rPr lang="de-DE" sz="1100" dirty="0"/>
              <a:t>-M4Mol1:M1Comp3</a:t>
            </a:r>
          </a:p>
          <a:p>
            <a:pPr algn="ctr"/>
            <a:endParaRPr lang="en-US" sz="1100" dirty="0"/>
          </a:p>
          <a:p>
            <a:pPr algn="ctr"/>
            <a:r>
              <a:rPr lang="de-DE" sz="1100" dirty="0"/>
              <a:t>-M4Mol1:M3Comp1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-M4Mol1:M4Comp1</a:t>
            </a:r>
          </a:p>
          <a:p>
            <a:pPr algn="ctr"/>
            <a:endParaRPr lang="de-DE" sz="11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C1AB154-DB0B-754E-6782-7A5F5A8B97E0}"/>
              </a:ext>
            </a:extLst>
          </p:cNvPr>
          <p:cNvSpPr/>
          <p:nvPr/>
        </p:nvSpPr>
        <p:spPr>
          <a:xfrm>
            <a:off x="4665670" y="188367"/>
            <a:ext cx="1828075" cy="60475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100" dirty="0"/>
              <a:t>Module 2 – Glucose „</a:t>
            </a:r>
            <a:r>
              <a:rPr lang="de-DE" sz="1100" dirty="0" err="1"/>
              <a:t>diabetes</a:t>
            </a:r>
            <a:r>
              <a:rPr lang="de-DE" sz="1100" dirty="0"/>
              <a:t>“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SS BB:</a:t>
            </a:r>
          </a:p>
          <a:p>
            <a:pPr algn="ctr"/>
            <a:r>
              <a:rPr lang="de-DE" sz="1100" dirty="0"/>
              <a:t>-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 err="1"/>
              <a:t>Molecules</a:t>
            </a:r>
            <a:r>
              <a:rPr lang="de-DE" sz="1100" dirty="0"/>
              <a:t> BB:</a:t>
            </a:r>
          </a:p>
          <a:p>
            <a:pPr algn="ctr"/>
            <a:r>
              <a:rPr lang="de-DE" sz="1100" dirty="0"/>
              <a:t>-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IC:</a:t>
            </a:r>
          </a:p>
          <a:p>
            <a:pPr algn="ctr"/>
            <a:r>
              <a:rPr lang="de-DE" sz="1100" dirty="0"/>
              <a:t>-M2Mol1:M1Comp1</a:t>
            </a:r>
          </a:p>
          <a:p>
            <a:pPr algn="ctr"/>
            <a:r>
              <a:rPr lang="de-DE" sz="1100" dirty="0"/>
              <a:t>-M2Mol1:M1Comp2</a:t>
            </a:r>
          </a:p>
          <a:p>
            <a:pPr algn="ctr"/>
            <a:r>
              <a:rPr lang="de-DE" sz="1100" dirty="0"/>
              <a:t>-M2Mol1:M1Comp3</a:t>
            </a:r>
          </a:p>
          <a:p>
            <a:pPr algn="ctr"/>
            <a:endParaRPr lang="en-US" sz="1100" dirty="0"/>
          </a:p>
          <a:p>
            <a:pPr algn="ctr"/>
            <a:r>
              <a:rPr lang="de-DE" sz="1100" dirty="0"/>
              <a:t>-M2Mol1:M3Comp1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-M2Mol1:M4Comp1</a:t>
            </a:r>
          </a:p>
          <a:p>
            <a:pPr algn="ctr"/>
            <a:endParaRPr lang="de-DE" sz="1100" dirty="0"/>
          </a:p>
          <a:p>
            <a:pPr algn="ctr"/>
            <a:endParaRPr lang="de-DE" sz="1100" dirty="0"/>
          </a:p>
          <a:p>
            <a:pPr algn="ctr"/>
            <a:endParaRPr lang="de-DE" sz="1100" dirty="0"/>
          </a:p>
          <a:p>
            <a:pPr algn="ctr"/>
            <a:endParaRPr lang="de-DE" sz="1100" dirty="0"/>
          </a:p>
          <a:p>
            <a:pPr algn="ctr"/>
            <a:r>
              <a:rPr lang="de-DE" sz="1100" dirty="0">
                <a:solidFill>
                  <a:srgbClr val="FF0000"/>
                </a:solidFill>
              </a:rPr>
              <a:t>IS THIS ALLOWED?</a:t>
            </a:r>
          </a:p>
          <a:p>
            <a:pPr algn="ctr"/>
            <a:r>
              <a:rPr lang="de-DE" sz="1100" dirty="0">
                <a:solidFill>
                  <a:srgbClr val="FF0000"/>
                </a:solidFill>
              </a:rPr>
              <a:t>HOW TO GET THIS BB?</a:t>
            </a:r>
          </a:p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27480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13C02B-2AEC-4A76-89B8-6F9F04410B20}"/>
              </a:ext>
            </a:extLst>
          </p:cNvPr>
          <p:cNvSpPr/>
          <p:nvPr/>
        </p:nvSpPr>
        <p:spPr>
          <a:xfrm>
            <a:off x="706766" y="188374"/>
            <a:ext cx="1828075" cy="6047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100" dirty="0"/>
              <a:t>Module1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SS BB:</a:t>
            </a:r>
          </a:p>
          <a:p>
            <a:pPr algn="ctr"/>
            <a:r>
              <a:rPr lang="de-DE" sz="1100" dirty="0"/>
              <a:t>Comp1</a:t>
            </a:r>
          </a:p>
          <a:p>
            <a:pPr algn="ctr"/>
            <a:r>
              <a:rPr lang="de-DE" sz="1100" dirty="0"/>
              <a:t>Comp2</a:t>
            </a:r>
          </a:p>
          <a:p>
            <a:pPr algn="ctr"/>
            <a:r>
              <a:rPr lang="en-US" sz="1100" dirty="0"/>
              <a:t>Comp3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Molecules BB:</a:t>
            </a:r>
          </a:p>
          <a:p>
            <a:pPr algn="ctr"/>
            <a:r>
              <a:rPr lang="en-US" sz="1100" dirty="0"/>
              <a:t>Mol1</a:t>
            </a:r>
          </a:p>
          <a:p>
            <a:pPr algn="ctr"/>
            <a:r>
              <a:rPr lang="en-US" sz="1100" dirty="0"/>
              <a:t>Mol2</a:t>
            </a:r>
          </a:p>
          <a:p>
            <a:pPr algn="ctr"/>
            <a:r>
              <a:rPr lang="en-US" sz="1100" dirty="0"/>
              <a:t>Mol3</a:t>
            </a:r>
          </a:p>
          <a:p>
            <a:pPr algn="ctr"/>
            <a:endParaRPr lang="en-US" sz="1100" dirty="0"/>
          </a:p>
          <a:p>
            <a:pPr algn="ctr"/>
            <a:r>
              <a:rPr lang="de-DE" sz="1100" dirty="0"/>
              <a:t>IC:</a:t>
            </a:r>
          </a:p>
          <a:p>
            <a:pPr algn="ctr"/>
            <a:r>
              <a:rPr lang="de-DE" sz="1100" dirty="0"/>
              <a:t>-M1Mol1:M1Comp1</a:t>
            </a:r>
          </a:p>
          <a:p>
            <a:pPr algn="ctr"/>
            <a:r>
              <a:rPr lang="de-DE" sz="1100" dirty="0"/>
              <a:t>-M1Mol1:M1Comp2</a:t>
            </a:r>
          </a:p>
          <a:p>
            <a:pPr algn="ctr"/>
            <a:r>
              <a:rPr lang="de-DE" sz="1100" dirty="0"/>
              <a:t>-M1Mol1:M1Comp3</a:t>
            </a:r>
          </a:p>
          <a:p>
            <a:pPr algn="ctr"/>
            <a:r>
              <a:rPr lang="de-DE" sz="1100" dirty="0"/>
              <a:t>-M1Mol2:M1Comp1</a:t>
            </a:r>
          </a:p>
          <a:p>
            <a:pPr algn="ctr"/>
            <a:r>
              <a:rPr lang="de-DE" sz="1100" dirty="0"/>
              <a:t>-M1Mol2:M1Comp2</a:t>
            </a:r>
          </a:p>
          <a:p>
            <a:pPr algn="ctr"/>
            <a:r>
              <a:rPr lang="de-DE" sz="1100" dirty="0"/>
              <a:t>-M1Mol2:M1Comp3</a:t>
            </a:r>
          </a:p>
          <a:p>
            <a:pPr algn="ctr"/>
            <a:r>
              <a:rPr lang="de-DE" sz="1100" dirty="0"/>
              <a:t>-M1Mol3:M1Comp1</a:t>
            </a:r>
          </a:p>
          <a:p>
            <a:pPr algn="ctr"/>
            <a:r>
              <a:rPr lang="de-DE" sz="1100" dirty="0"/>
              <a:t>-M1Mol3:M1Comp2</a:t>
            </a:r>
          </a:p>
          <a:p>
            <a:pPr algn="ctr"/>
            <a:r>
              <a:rPr lang="de-DE" sz="1100" dirty="0"/>
              <a:t>-M1Mol3:M1Comp3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-M1Mol1:M3Comp1</a:t>
            </a:r>
          </a:p>
          <a:p>
            <a:pPr algn="ctr"/>
            <a:r>
              <a:rPr lang="de-DE" sz="1100" dirty="0"/>
              <a:t>-M1Mol2:M3Comp1</a:t>
            </a:r>
          </a:p>
          <a:p>
            <a:pPr algn="ctr"/>
            <a:r>
              <a:rPr lang="de-DE" sz="1100" dirty="0"/>
              <a:t>-M1Mol3:M3Comp1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-M1Mol1:M3Comp1</a:t>
            </a:r>
          </a:p>
          <a:p>
            <a:pPr algn="ctr"/>
            <a:r>
              <a:rPr lang="de-DE" sz="1100" dirty="0"/>
              <a:t>-M1Mol2:M3Comp1</a:t>
            </a:r>
          </a:p>
          <a:p>
            <a:pPr algn="ctr"/>
            <a:r>
              <a:rPr lang="de-DE" sz="1100" dirty="0"/>
              <a:t>-M1Mol3:M3Comp1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-M1Mol1:M4Comp1</a:t>
            </a:r>
          </a:p>
          <a:p>
            <a:pPr algn="ctr"/>
            <a:r>
              <a:rPr lang="de-DE" sz="1100" dirty="0"/>
              <a:t>-M1Mol2:M4Comp1</a:t>
            </a:r>
          </a:p>
          <a:p>
            <a:pPr algn="ctr"/>
            <a:r>
              <a:rPr lang="de-DE" sz="1100" dirty="0"/>
              <a:t>-M1Mol3:M4Comp1</a:t>
            </a:r>
            <a:endParaRPr lang="en-US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C75411-4644-4D43-8BEF-46F43A9587A8}"/>
              </a:ext>
            </a:extLst>
          </p:cNvPr>
          <p:cNvSpPr/>
          <p:nvPr/>
        </p:nvSpPr>
        <p:spPr>
          <a:xfrm>
            <a:off x="2686218" y="188368"/>
            <a:ext cx="1828075" cy="60475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100" dirty="0"/>
              <a:t>Module 2 – Glucose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SS BB:</a:t>
            </a:r>
          </a:p>
          <a:p>
            <a:pPr algn="ctr"/>
            <a:r>
              <a:rPr lang="de-DE" sz="1100" dirty="0"/>
              <a:t>-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 err="1"/>
              <a:t>Molecules</a:t>
            </a:r>
            <a:r>
              <a:rPr lang="de-DE" sz="1100" dirty="0"/>
              <a:t> BB:</a:t>
            </a:r>
          </a:p>
          <a:p>
            <a:pPr algn="ctr"/>
            <a:r>
              <a:rPr lang="de-DE" sz="1100" dirty="0"/>
              <a:t>Mol1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IC „</a:t>
            </a:r>
            <a:r>
              <a:rPr lang="de-DE" sz="1100" dirty="0" err="1"/>
              <a:t>Healthy</a:t>
            </a:r>
            <a:r>
              <a:rPr lang="de-DE" sz="1100" dirty="0"/>
              <a:t>“:</a:t>
            </a:r>
          </a:p>
          <a:p>
            <a:pPr algn="ctr"/>
            <a:r>
              <a:rPr lang="de-DE" sz="1100" dirty="0"/>
              <a:t>-M2Mol1:M1Comp1</a:t>
            </a:r>
          </a:p>
          <a:p>
            <a:pPr algn="ctr"/>
            <a:r>
              <a:rPr lang="de-DE" sz="1100" dirty="0"/>
              <a:t>-M2Mol1:M1Comp2</a:t>
            </a:r>
          </a:p>
          <a:p>
            <a:pPr algn="ctr"/>
            <a:r>
              <a:rPr lang="de-DE" sz="1100" dirty="0"/>
              <a:t>-M2Mol1:M1Comp3</a:t>
            </a:r>
          </a:p>
          <a:p>
            <a:pPr algn="ctr"/>
            <a:endParaRPr lang="en-US" sz="1100" dirty="0"/>
          </a:p>
          <a:p>
            <a:pPr algn="ctr"/>
            <a:r>
              <a:rPr lang="de-DE" sz="1100" dirty="0"/>
              <a:t>-M2Mol1:M3Comp1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-M2Mol1:M4Comp1</a:t>
            </a:r>
          </a:p>
          <a:p>
            <a:pPr algn="ctr"/>
            <a:endParaRPr lang="en-US" sz="1100" dirty="0"/>
          </a:p>
          <a:p>
            <a:pPr algn="ctr"/>
            <a:r>
              <a:rPr lang="de-DE" sz="1100" dirty="0"/>
              <a:t>IC „Diabetes“:</a:t>
            </a:r>
          </a:p>
          <a:p>
            <a:pPr algn="ctr"/>
            <a:r>
              <a:rPr lang="de-DE" sz="1100" dirty="0"/>
              <a:t>-M2Mol1:M1Comp1</a:t>
            </a:r>
          </a:p>
          <a:p>
            <a:pPr algn="ctr"/>
            <a:r>
              <a:rPr lang="de-DE" sz="1100" dirty="0"/>
              <a:t>-M2Mol1:M1Comp2</a:t>
            </a:r>
          </a:p>
          <a:p>
            <a:pPr algn="ctr"/>
            <a:r>
              <a:rPr lang="de-DE" sz="1100" dirty="0"/>
              <a:t>-M2Mol1:M1Comp3</a:t>
            </a:r>
          </a:p>
          <a:p>
            <a:pPr algn="ctr"/>
            <a:endParaRPr lang="en-US" sz="1100" dirty="0"/>
          </a:p>
          <a:p>
            <a:pPr algn="ctr"/>
            <a:r>
              <a:rPr lang="de-DE" sz="1100" dirty="0"/>
              <a:t>-M2Mol1:M3Comp1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-M2Mol1:M4Comp1</a:t>
            </a:r>
          </a:p>
          <a:p>
            <a:pPr algn="ctr"/>
            <a:endParaRPr lang="en-US" sz="11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50A8C2-2129-4BBF-98DA-8CD5F2A076A9}"/>
              </a:ext>
            </a:extLst>
          </p:cNvPr>
          <p:cNvSpPr/>
          <p:nvPr/>
        </p:nvSpPr>
        <p:spPr>
          <a:xfrm>
            <a:off x="4665670" y="188364"/>
            <a:ext cx="1828075" cy="60475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100" dirty="0"/>
              <a:t>Module 3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SS BB:</a:t>
            </a:r>
          </a:p>
          <a:p>
            <a:pPr algn="ctr"/>
            <a:r>
              <a:rPr lang="en-US" sz="1100" dirty="0"/>
              <a:t>Comp1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Molecules BB:</a:t>
            </a:r>
          </a:p>
          <a:p>
            <a:pPr algn="ctr"/>
            <a:r>
              <a:rPr lang="en-US" sz="1100" dirty="0"/>
              <a:t>-</a:t>
            </a:r>
          </a:p>
          <a:p>
            <a:pPr algn="ctr"/>
            <a:endParaRPr lang="en-US" sz="1100" dirty="0"/>
          </a:p>
          <a:p>
            <a:pPr algn="ctr"/>
            <a:r>
              <a:rPr lang="de-DE" sz="1100" dirty="0"/>
              <a:t>IC:</a:t>
            </a:r>
          </a:p>
          <a:p>
            <a:pPr algn="ctr"/>
            <a:endParaRPr lang="de-DE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2414A2-8615-46F0-AF04-3B751FE73D64}"/>
              </a:ext>
            </a:extLst>
          </p:cNvPr>
          <p:cNvSpPr/>
          <p:nvPr/>
        </p:nvSpPr>
        <p:spPr>
          <a:xfrm>
            <a:off x="6645122" y="188364"/>
            <a:ext cx="1828075" cy="60475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100" dirty="0"/>
              <a:t>Module 4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SS BB:</a:t>
            </a:r>
          </a:p>
          <a:p>
            <a:pPr algn="ctr"/>
            <a:r>
              <a:rPr lang="de-DE" sz="1100" dirty="0"/>
              <a:t>Comp1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 err="1"/>
              <a:t>Molecules</a:t>
            </a:r>
            <a:r>
              <a:rPr lang="de-DE" sz="1100" dirty="0"/>
              <a:t> BB:</a:t>
            </a:r>
          </a:p>
          <a:p>
            <a:pPr algn="ctr"/>
            <a:r>
              <a:rPr lang="de-DE" sz="1100" dirty="0"/>
              <a:t>Mol1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IC:</a:t>
            </a:r>
          </a:p>
          <a:p>
            <a:pPr algn="ctr"/>
            <a:r>
              <a:rPr lang="de-DE" sz="1100" dirty="0"/>
              <a:t>-M4Mol1:M1Comp1</a:t>
            </a:r>
          </a:p>
          <a:p>
            <a:pPr algn="ctr"/>
            <a:r>
              <a:rPr lang="de-DE" sz="1100" dirty="0"/>
              <a:t>-M4Mol1:M1Comp2</a:t>
            </a:r>
          </a:p>
          <a:p>
            <a:pPr algn="ctr"/>
            <a:r>
              <a:rPr lang="de-DE" sz="1100" dirty="0"/>
              <a:t>-M4Mol1:M1Comp3</a:t>
            </a:r>
          </a:p>
          <a:p>
            <a:pPr algn="ctr"/>
            <a:endParaRPr lang="en-US" sz="1100" dirty="0"/>
          </a:p>
          <a:p>
            <a:pPr algn="ctr"/>
            <a:r>
              <a:rPr lang="de-DE" sz="1100" dirty="0"/>
              <a:t>-M4Mol1:M3Comp1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-M4Mol1:M4Comp1</a:t>
            </a:r>
          </a:p>
          <a:p>
            <a:pPr algn="ctr"/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698220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D9E593-C4EB-4294-A7A2-31FE6F4F4E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OSMOSES F2F 10.2021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CA161-C3B5-4F93-A64E-AD8B03B1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F99C7-B21E-40F5-909C-50FC26707239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ACF567-CA64-406A-B996-4311E615D7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B60025-53A2-41EE-98F7-4C71D5FAC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4B1901-807F-4BE9-92CC-BA8F5FE139CF}"/>
              </a:ext>
            </a:extLst>
          </p:cNvPr>
          <p:cNvSpPr/>
          <p:nvPr/>
        </p:nvSpPr>
        <p:spPr>
          <a:xfrm>
            <a:off x="515938" y="1503405"/>
            <a:ext cx="11235338" cy="580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PK-Sim </a:t>
            </a:r>
            <a:r>
              <a:rPr lang="de-DE" dirty="0" err="1"/>
              <a:t>module</a:t>
            </a:r>
            <a:r>
              <a:rPr lang="de-DE" dirty="0"/>
              <a:t> (0-n)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B6901-532E-4E1B-B32E-25FC88D34892}"/>
              </a:ext>
            </a:extLst>
          </p:cNvPr>
          <p:cNvSpPr/>
          <p:nvPr/>
        </p:nvSpPr>
        <p:spPr>
          <a:xfrm>
            <a:off x="515938" y="2196006"/>
            <a:ext cx="11235338" cy="580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Individual (0-1)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F42C45-5ED1-4534-9E05-E54C175ACC37}"/>
              </a:ext>
            </a:extLst>
          </p:cNvPr>
          <p:cNvSpPr/>
          <p:nvPr/>
        </p:nvSpPr>
        <p:spPr>
          <a:xfrm>
            <a:off x="515938" y="2888607"/>
            <a:ext cx="11235338" cy="580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Expression (0-n)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8CE893-FDF6-4A37-B9F0-CAB3485F46A2}"/>
              </a:ext>
            </a:extLst>
          </p:cNvPr>
          <p:cNvSpPr/>
          <p:nvPr/>
        </p:nvSpPr>
        <p:spPr>
          <a:xfrm>
            <a:off x="515938" y="3581208"/>
            <a:ext cx="11235338" cy="1394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/>
              <a:t>xModule</a:t>
            </a:r>
            <a:r>
              <a:rPr lang="de-DE" dirty="0"/>
              <a:t> (0-n)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412082-1D48-45DA-8C1C-494A45947C15}"/>
              </a:ext>
            </a:extLst>
          </p:cNvPr>
          <p:cNvSpPr/>
          <p:nvPr/>
        </p:nvSpPr>
        <p:spPr>
          <a:xfrm>
            <a:off x="684018" y="4058594"/>
            <a:ext cx="1961127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Structures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1E2EC1-1AF2-433E-966A-C3BEAF5ECA8B}"/>
              </a:ext>
            </a:extLst>
          </p:cNvPr>
          <p:cNvSpPr/>
          <p:nvPr/>
        </p:nvSpPr>
        <p:spPr>
          <a:xfrm>
            <a:off x="2946998" y="4058594"/>
            <a:ext cx="1961127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Molecules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61D039-6791-4F00-9A52-C31B1015323D}"/>
              </a:ext>
            </a:extLst>
          </p:cNvPr>
          <p:cNvSpPr/>
          <p:nvPr/>
        </p:nvSpPr>
        <p:spPr>
          <a:xfrm>
            <a:off x="5209978" y="4058594"/>
            <a:ext cx="1961127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Reactions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5FAE38-FC7D-415F-9205-470106A6900C}"/>
              </a:ext>
            </a:extLst>
          </p:cNvPr>
          <p:cNvSpPr/>
          <p:nvPr/>
        </p:nvSpPr>
        <p:spPr>
          <a:xfrm>
            <a:off x="7472958" y="4058594"/>
            <a:ext cx="1961127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PT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B3A8CF-FB3D-4CB6-8014-703F08E20560}"/>
              </a:ext>
            </a:extLst>
          </p:cNvPr>
          <p:cNvSpPr/>
          <p:nvPr/>
        </p:nvSpPr>
        <p:spPr>
          <a:xfrm>
            <a:off x="9735938" y="4058594"/>
            <a:ext cx="1961127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Observers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45520B-9150-40C3-BA35-173B71D62449}"/>
              </a:ext>
            </a:extLst>
          </p:cNvPr>
          <p:cNvSpPr/>
          <p:nvPr/>
        </p:nvSpPr>
        <p:spPr>
          <a:xfrm>
            <a:off x="684018" y="4511677"/>
            <a:ext cx="1961127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Events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9AC0CD-1E37-4F9B-8A05-A8A88A0D261E}"/>
              </a:ext>
            </a:extLst>
          </p:cNvPr>
          <p:cNvSpPr/>
          <p:nvPr/>
        </p:nvSpPr>
        <p:spPr>
          <a:xfrm>
            <a:off x="2946998" y="4511676"/>
            <a:ext cx="1961127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IC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5BE2-9ECB-4206-AFD8-B98EAC135533}"/>
              </a:ext>
            </a:extLst>
          </p:cNvPr>
          <p:cNvSpPr/>
          <p:nvPr/>
        </p:nvSpPr>
        <p:spPr>
          <a:xfrm>
            <a:off x="5209978" y="4511675"/>
            <a:ext cx="1961127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PV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3BDB8-5C18-4B1C-A64D-F051461FE1B0}"/>
              </a:ext>
            </a:extLst>
          </p:cNvPr>
          <p:cNvSpPr txBox="1"/>
          <p:nvPr/>
        </p:nvSpPr>
        <p:spPr>
          <a:xfrm>
            <a:off x="3163330" y="5548184"/>
            <a:ext cx="554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multiple IC and PV per </a:t>
            </a:r>
            <a:r>
              <a:rPr lang="de-DE" dirty="0" err="1">
                <a:solidFill>
                  <a:schemeClr val="bg1"/>
                </a:solidFill>
              </a:rPr>
              <a:t>module</a:t>
            </a:r>
            <a:r>
              <a:rPr lang="de-DE" dirty="0">
                <a:solidFill>
                  <a:schemeClr val="bg1"/>
                </a:solidFill>
              </a:rPr>
              <a:t>? and </a:t>
            </a:r>
            <a:r>
              <a:rPr lang="de-DE" dirty="0" err="1">
                <a:solidFill>
                  <a:schemeClr val="bg1"/>
                </a:solidFill>
              </a:rPr>
              <a:t>select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right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one</a:t>
            </a:r>
            <a:r>
              <a:rPr lang="de-DE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79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5878A8-83D5-4A18-85CE-5E714235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</a:t>
            </a:r>
            <a:r>
              <a:rPr lang="de-DE" dirty="0" err="1"/>
              <a:t>model</a:t>
            </a:r>
            <a:r>
              <a:rPr lang="de-DE" dirty="0"/>
              <a:t> – PV - Empty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!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51D70E-8912-421D-9E95-2CFEB50FC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100" y="1228602"/>
            <a:ext cx="11031632" cy="561454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C8E756B-C853-400A-BEB3-C284F294D4C4}"/>
              </a:ext>
            </a:extLst>
          </p:cNvPr>
          <p:cNvSpPr/>
          <p:nvPr/>
        </p:nvSpPr>
        <p:spPr>
          <a:xfrm>
            <a:off x="313635" y="1585843"/>
            <a:ext cx="291548" cy="388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E176497-0EFB-4F45-B2D9-F2A08AB54BFF}"/>
              </a:ext>
            </a:extLst>
          </p:cNvPr>
          <p:cNvSpPr txBox="1"/>
          <p:nvPr/>
        </p:nvSpPr>
        <p:spPr>
          <a:xfrm>
            <a:off x="1139687" y="2177774"/>
            <a:ext cx="83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No extend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790BD00D-E243-41DD-A54F-93B8CD806B13}"/>
              </a:ext>
            </a:extLst>
          </p:cNvPr>
          <p:cNvCxnSpPr/>
          <p:nvPr/>
        </p:nvCxnSpPr>
        <p:spPr>
          <a:xfrm flipH="1" flipV="1">
            <a:off x="605183" y="1974574"/>
            <a:ext cx="499165" cy="247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BB074934-26BE-4D20-A059-38449C789A5E}"/>
              </a:ext>
            </a:extLst>
          </p:cNvPr>
          <p:cNvSpPr txBox="1"/>
          <p:nvPr/>
        </p:nvSpPr>
        <p:spPr>
          <a:xfrm>
            <a:off x="1981201" y="1694072"/>
            <a:ext cx="3180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Opens a selection window with parameters tree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3C57A0E-023D-4D1E-8525-A53021088FC9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1104349" y="1802296"/>
            <a:ext cx="876852" cy="30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7FDAC4E0-1A4A-481B-80C5-65490CDC1F5F}"/>
              </a:ext>
            </a:extLst>
          </p:cNvPr>
          <p:cNvSpPr/>
          <p:nvPr/>
        </p:nvSpPr>
        <p:spPr>
          <a:xfrm>
            <a:off x="642731" y="1585843"/>
            <a:ext cx="496956" cy="413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80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70EECB-EE2A-41F7-AF60-F7D947AE2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</a:t>
            </a:r>
            <a:r>
              <a:rPr lang="de-DE" dirty="0" err="1"/>
              <a:t>model</a:t>
            </a:r>
            <a:r>
              <a:rPr lang="de-DE" dirty="0"/>
              <a:t> – PV – </a:t>
            </a:r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entry</a:t>
            </a:r>
            <a:endParaRPr lang="en-US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E107B0DE-E966-4C8F-9963-7C74CD3E2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9570" y="1825625"/>
            <a:ext cx="4712860" cy="435133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4466FD5-F159-48C6-96C0-D83F0D2CD69B}"/>
              </a:ext>
            </a:extLst>
          </p:cNvPr>
          <p:cNvSpPr txBox="1"/>
          <p:nvPr/>
        </p:nvSpPr>
        <p:spPr>
          <a:xfrm>
            <a:off x="3804939" y="2064488"/>
            <a:ext cx="695094" cy="115680"/>
          </a:xfrm>
          <a:prstGeom prst="rect">
            <a:avLst/>
          </a:prstGeom>
          <a:solidFill>
            <a:srgbClr val="F6F6F6"/>
          </a:solidFill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/>
              <a:t>Parameter path: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0580438-6E9C-4550-BFA0-2D6B922625EB}"/>
              </a:ext>
            </a:extLst>
          </p:cNvPr>
          <p:cNvSpPr/>
          <p:nvPr/>
        </p:nvSpPr>
        <p:spPr>
          <a:xfrm>
            <a:off x="3804939" y="2180168"/>
            <a:ext cx="4567536" cy="175682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D200187-D219-471A-8369-BDFCF57E6EC3}"/>
              </a:ext>
            </a:extLst>
          </p:cNvPr>
          <p:cNvSpPr txBox="1"/>
          <p:nvPr/>
        </p:nvSpPr>
        <p:spPr>
          <a:xfrm>
            <a:off x="3887075" y="2375107"/>
            <a:ext cx="375892" cy="115680"/>
          </a:xfrm>
          <a:prstGeom prst="rect">
            <a:avLst/>
          </a:prstGeom>
          <a:solidFill>
            <a:srgbClr val="F6F6F6"/>
          </a:solidFill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/>
              <a:t>Value: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FF3BB7D-679E-498F-98D6-F7573BA8A15D}"/>
              </a:ext>
            </a:extLst>
          </p:cNvPr>
          <p:cNvSpPr/>
          <p:nvPr/>
        </p:nvSpPr>
        <p:spPr>
          <a:xfrm>
            <a:off x="3862917" y="2550583"/>
            <a:ext cx="1162050" cy="150284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DBE672B-D90B-4EE5-89AB-C4B42545D494}"/>
              </a:ext>
            </a:extLst>
          </p:cNvPr>
          <p:cNvSpPr/>
          <p:nvPr/>
        </p:nvSpPr>
        <p:spPr>
          <a:xfrm>
            <a:off x="8199967" y="2024066"/>
            <a:ext cx="243997" cy="1947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D0C4193-61EA-485F-BEA8-3D5CC0F844DF}"/>
              </a:ext>
            </a:extLst>
          </p:cNvPr>
          <p:cNvCxnSpPr/>
          <p:nvPr/>
        </p:nvCxnSpPr>
        <p:spPr>
          <a:xfrm flipV="1">
            <a:off x="7691969" y="2218799"/>
            <a:ext cx="499532" cy="331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8AC46074-A88F-4A65-9738-6E2B1CC99E9B}"/>
              </a:ext>
            </a:extLst>
          </p:cNvPr>
          <p:cNvSpPr txBox="1"/>
          <p:nvPr/>
        </p:nvSpPr>
        <p:spPr>
          <a:xfrm>
            <a:off x="7228642" y="2435325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Click…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B5BB772-D111-42D0-AD13-0F3E27DB5418}"/>
              </a:ext>
            </a:extLst>
          </p:cNvPr>
          <p:cNvCxnSpPr>
            <a:cxnSpLocks/>
          </p:cNvCxnSpPr>
          <p:nvPr/>
        </p:nvCxnSpPr>
        <p:spPr>
          <a:xfrm flipV="1">
            <a:off x="2738967" y="2121433"/>
            <a:ext cx="2091266" cy="369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B2FBC87D-3E1E-47D3-805B-90DDEA65ACD6}"/>
              </a:ext>
            </a:extLst>
          </p:cNvPr>
          <p:cNvSpPr txBox="1"/>
          <p:nvPr/>
        </p:nvSpPr>
        <p:spPr>
          <a:xfrm>
            <a:off x="1448792" y="2425010"/>
            <a:ext cx="2405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Manual input or tree selection</a:t>
            </a:r>
          </a:p>
        </p:txBody>
      </p:sp>
    </p:spTree>
    <p:extLst>
      <p:ext uri="{BB962C8B-B14F-4D97-AF65-F5344CB8AC3E}">
        <p14:creationId xmlns:p14="http://schemas.microsoft.com/office/powerpoint/2010/main" val="2982662477"/>
      </p:ext>
    </p:extLst>
  </p:cSld>
  <p:clrMapOvr>
    <a:masterClrMapping/>
  </p:clrMapOvr>
</p:sld>
</file>

<file path=ppt/theme/theme1.xml><?xml version="1.0" encoding="utf-8"?>
<a:theme xmlns:a="http://schemas.openxmlformats.org/drawingml/2006/main" name="esqLABS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sqLABS_theme" id="{2FFADA96-F16D-451E-BD6C-31E243EED1CE}" vid="{16C80FA5-F1EA-4E10-9A98-85B24C2B5A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6DA286232702B4BA1F897477C6D1943" ma:contentTypeVersion="10" ma:contentTypeDescription="Ein neues Dokument erstellen." ma:contentTypeScope="" ma:versionID="639b6a113fe47507f216cee8a8147a0e">
  <xsd:schema xmlns:xsd="http://www.w3.org/2001/XMLSchema" xmlns:xs="http://www.w3.org/2001/XMLSchema" xmlns:p="http://schemas.microsoft.com/office/2006/metadata/properties" xmlns:ns2="e33661fb-25ef-4f48-925a-cbd8c3d2204f" targetNamespace="http://schemas.microsoft.com/office/2006/metadata/properties" ma:root="true" ma:fieldsID="74edf959efaf124bdd86dbc49a9c3aa6" ns2:_="">
    <xsd:import namespace="e33661fb-25ef-4f48-925a-cbd8c3d220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3661fb-25ef-4f48-925a-cbd8c3d220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6CC5B8-D3DF-4BD7-9052-E9A1823996E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C740D4A-7772-4457-A342-650802B5A7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BB1D76-B854-4A2B-B4CB-D9984F905D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3661fb-25ef-4f48-925a-cbd8c3d220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esqLABS_theme</Template>
  <TotalTime>9818</TotalTime>
  <Words>529</Words>
  <Application>Microsoft Office PowerPoint</Application>
  <PresentationFormat>Widescreen</PresentationFormat>
  <Paragraphs>220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esqLABS_theme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model – PV - Empty by default!</vt:lpstr>
      <vt:lpstr>Basic model – PV – Adding new entry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Pavel Balazki</dc:creator>
  <cp:lastModifiedBy>Pavel Balazki</cp:lastModifiedBy>
  <cp:revision>5</cp:revision>
  <dcterms:created xsi:type="dcterms:W3CDTF">2021-09-29T12:13:58Z</dcterms:created>
  <dcterms:modified xsi:type="dcterms:W3CDTF">2022-12-20T10:43:11Z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0x010100D6DA286232702B4BA1F897477C6D1943</vt:lpwstr>
  </property>
</Properties>
</file>